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2"/>
  </p:notesMasterIdLst>
  <p:sldIdLst>
    <p:sldId id="256" r:id="rId2"/>
    <p:sldId id="258" r:id="rId3"/>
    <p:sldId id="260" r:id="rId4"/>
    <p:sldId id="261" r:id="rId5"/>
    <p:sldId id="264" r:id="rId6"/>
    <p:sldId id="308" r:id="rId7"/>
    <p:sldId id="309" r:id="rId8"/>
    <p:sldId id="311" r:id="rId9"/>
    <p:sldId id="266" r:id="rId10"/>
    <p:sldId id="269" r:id="rId11"/>
  </p:sldIdLst>
  <p:sldSz cx="9144000" cy="5143500" type="screen16x9"/>
  <p:notesSz cx="6858000" cy="9144000"/>
  <p:embeddedFontLst>
    <p:embeddedFont>
      <p:font typeface="Anaheim" panose="020B0604020202020204" charset="0"/>
      <p:regular r:id="rId13"/>
    </p:embeddedFont>
    <p:embeddedFont>
      <p:font typeface="Barlow Semi Condensed" panose="00000506000000000000" pitchFamily="2" charset="0"/>
      <p:regular r:id="rId14"/>
      <p:bold r:id="rId15"/>
      <p:italic r:id="rId16"/>
      <p:boldItalic r:id="rId17"/>
    </p:embeddedFont>
    <p:embeddedFont>
      <p:font typeface="Zen Dots" panose="020B0604020202020204" charset="0"/>
      <p:regular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1B01CD-465B-4DB0-8524-083F14E3EC8A}">
  <a:tblStyle styleId="{3C1B01CD-465B-4DB0-8524-083F14E3EC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303be3818b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303be3818b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003d90df7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003d90df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003d90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003d90df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303be3818b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303be3818b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303be3818b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303be3818b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045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303be3818b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303be3818b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853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303be3818b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303be3818b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89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3f3ec32d22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3f3ec32d22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74188" y="353867"/>
            <a:ext cx="8395625" cy="4436319"/>
          </a:xfrm>
          <a:custGeom>
            <a:avLst/>
            <a:gdLst/>
            <a:ahLst/>
            <a:cxnLst/>
            <a:rect l="l" t="t" r="r" b="b"/>
            <a:pathLst>
              <a:path w="122470" h="66524" extrusionOk="0">
                <a:moveTo>
                  <a:pt x="5399" y="0"/>
                </a:moveTo>
                <a:lnTo>
                  <a:pt x="1" y="6274"/>
                </a:lnTo>
                <a:lnTo>
                  <a:pt x="1" y="60854"/>
                </a:lnTo>
                <a:lnTo>
                  <a:pt x="5379" y="66498"/>
                </a:lnTo>
                <a:lnTo>
                  <a:pt x="5404" y="66523"/>
                </a:lnTo>
                <a:lnTo>
                  <a:pt x="102943" y="66523"/>
                </a:lnTo>
                <a:lnTo>
                  <a:pt x="108701" y="62899"/>
                </a:lnTo>
                <a:lnTo>
                  <a:pt x="117185" y="62899"/>
                </a:lnTo>
                <a:lnTo>
                  <a:pt x="122439" y="59297"/>
                </a:lnTo>
                <a:lnTo>
                  <a:pt x="122469" y="59274"/>
                </a:lnTo>
                <a:lnTo>
                  <a:pt x="122469" y="5784"/>
                </a:lnTo>
                <a:lnTo>
                  <a:pt x="117699" y="28"/>
                </a:lnTo>
                <a:lnTo>
                  <a:pt x="117676" y="0"/>
                </a:lnTo>
                <a:close/>
              </a:path>
            </a:pathLst>
          </a:custGeom>
          <a:solidFill>
            <a:schemeClr val="dk1"/>
          </a:solidFill>
          <a:ln>
            <a:noFill/>
          </a:ln>
          <a:effectLst>
            <a:outerShdw blurRad="20002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221687" y="350504"/>
            <a:ext cx="885388" cy="151186"/>
          </a:xfrm>
          <a:custGeom>
            <a:avLst/>
            <a:gdLst/>
            <a:ahLst/>
            <a:cxnLst/>
            <a:rect l="l" t="t" r="r" b="b"/>
            <a:pathLst>
              <a:path w="12915" h="2267" extrusionOk="0">
                <a:moveTo>
                  <a:pt x="1" y="1"/>
                </a:moveTo>
                <a:lnTo>
                  <a:pt x="850" y="2266"/>
                </a:lnTo>
                <a:lnTo>
                  <a:pt x="6517" y="2266"/>
                </a:lnTo>
                <a:lnTo>
                  <a:pt x="7044" y="1428"/>
                </a:lnTo>
                <a:lnTo>
                  <a:pt x="11809" y="1428"/>
                </a:lnTo>
                <a:lnTo>
                  <a:pt x="12914" y="1"/>
                </a:lnTo>
                <a:close/>
              </a:path>
            </a:pathLst>
          </a:custGeom>
          <a:gradFill>
            <a:gsLst>
              <a:gs pos="0">
                <a:schemeClr val="dk1"/>
              </a:gs>
              <a:gs pos="50000">
                <a:schemeClr val="dk1"/>
              </a:gs>
              <a:gs pos="75000">
                <a:schemeClr val="lt1"/>
              </a:gs>
              <a:gs pos="100000">
                <a:schemeClr val="l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056201" y="4658184"/>
            <a:ext cx="1059655" cy="137448"/>
          </a:xfrm>
          <a:custGeom>
            <a:avLst/>
            <a:gdLst/>
            <a:ahLst/>
            <a:cxnLst/>
            <a:rect l="l" t="t" r="r" b="b"/>
            <a:pathLst>
              <a:path w="15457" h="2061" extrusionOk="0">
                <a:moveTo>
                  <a:pt x="0" y="0"/>
                </a:moveTo>
                <a:lnTo>
                  <a:pt x="1212" y="2061"/>
                </a:lnTo>
                <a:lnTo>
                  <a:pt x="14072" y="2061"/>
                </a:lnTo>
                <a:lnTo>
                  <a:pt x="15456" y="0"/>
                </a:ln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601294" y="1741502"/>
            <a:ext cx="168440" cy="537788"/>
          </a:xfrm>
          <a:custGeom>
            <a:avLst/>
            <a:gdLst/>
            <a:ahLst/>
            <a:cxnLst/>
            <a:rect l="l" t="t" r="r" b="b"/>
            <a:pathLst>
              <a:path w="2457" h="8064" extrusionOk="0">
                <a:moveTo>
                  <a:pt x="2456" y="1"/>
                </a:moveTo>
                <a:lnTo>
                  <a:pt x="0" y="634"/>
                </a:lnTo>
                <a:lnTo>
                  <a:pt x="0" y="7338"/>
                </a:lnTo>
                <a:lnTo>
                  <a:pt x="2456" y="8063"/>
                </a:lnTo>
                <a:lnTo>
                  <a:pt x="2456" y="1"/>
                </a:lnTo>
                <a:close/>
              </a:path>
            </a:pathLst>
          </a:custGeom>
          <a:gradFill>
            <a:gsLst>
              <a:gs pos="0">
                <a:schemeClr val="dk2"/>
              </a:gs>
              <a:gs pos="50000">
                <a:schemeClr val="dk1"/>
              </a:gs>
              <a:gs pos="7500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601226" y="2683755"/>
            <a:ext cx="168577" cy="888177"/>
          </a:xfrm>
          <a:custGeom>
            <a:avLst/>
            <a:gdLst/>
            <a:ahLst/>
            <a:cxnLst/>
            <a:rect l="l" t="t" r="r" b="b"/>
            <a:pathLst>
              <a:path w="2459" h="13318" extrusionOk="0">
                <a:moveTo>
                  <a:pt x="0" y="0"/>
                </a:moveTo>
                <a:lnTo>
                  <a:pt x="0" y="13317"/>
                </a:lnTo>
                <a:lnTo>
                  <a:pt x="2459" y="12276"/>
                </a:lnTo>
                <a:lnTo>
                  <a:pt x="2459" y="1197"/>
                </a:lnTo>
                <a:lnTo>
                  <a:pt x="0" y="0"/>
                </a:lnTo>
                <a:close/>
              </a:path>
            </a:pathLst>
          </a:custGeom>
          <a:gradFill>
            <a:gsLst>
              <a:gs pos="0">
                <a:schemeClr val="dk1"/>
              </a:gs>
              <a:gs pos="50000">
                <a:schemeClr val="dk1"/>
              </a:gs>
              <a:gs pos="75000">
                <a:schemeClr val="lt1"/>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74202" y="2165478"/>
            <a:ext cx="85008" cy="1635772"/>
          </a:xfrm>
          <a:custGeom>
            <a:avLst/>
            <a:gdLst/>
            <a:ahLst/>
            <a:cxnLst/>
            <a:rect l="l" t="t" r="r" b="b"/>
            <a:pathLst>
              <a:path w="1240" h="24528" extrusionOk="0">
                <a:moveTo>
                  <a:pt x="0" y="0"/>
                </a:moveTo>
                <a:lnTo>
                  <a:pt x="0" y="24528"/>
                </a:lnTo>
                <a:lnTo>
                  <a:pt x="1240" y="24528"/>
                </a:lnTo>
                <a:lnTo>
                  <a:pt x="1240" y="0"/>
                </a:lnTo>
                <a:close/>
              </a:path>
            </a:pathLst>
          </a:custGeom>
          <a:gradFill>
            <a:gsLst>
              <a:gs pos="0">
                <a:schemeClr val="dk2"/>
              </a:gs>
              <a:gs pos="50000">
                <a:schemeClr val="dk1"/>
              </a:gs>
              <a:gs pos="7500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84307" y="353219"/>
            <a:ext cx="740051" cy="56020"/>
          </a:xfrm>
          <a:custGeom>
            <a:avLst/>
            <a:gdLst/>
            <a:ahLst/>
            <a:cxnLst/>
            <a:rect l="l" t="t" r="r" b="b"/>
            <a:pathLst>
              <a:path w="10795" h="840" extrusionOk="0">
                <a:moveTo>
                  <a:pt x="0" y="0"/>
                </a:moveTo>
                <a:lnTo>
                  <a:pt x="0" y="839"/>
                </a:lnTo>
                <a:lnTo>
                  <a:pt x="10795" y="839"/>
                </a:lnTo>
                <a:lnTo>
                  <a:pt x="10795" y="0"/>
                </a:lnTo>
                <a:close/>
              </a:path>
            </a:pathLst>
          </a:custGeom>
          <a:gradFill>
            <a:gsLst>
              <a:gs pos="0">
                <a:schemeClr val="dk1"/>
              </a:gs>
              <a:gs pos="50000">
                <a:schemeClr val="l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74204" y="842661"/>
            <a:ext cx="375327" cy="661731"/>
          </a:xfrm>
          <a:custGeom>
            <a:avLst/>
            <a:gdLst/>
            <a:ahLst/>
            <a:cxnLst/>
            <a:rect l="l" t="t" r="r" b="b"/>
            <a:pathLst>
              <a:path w="7091" h="12502" extrusionOk="0">
                <a:moveTo>
                  <a:pt x="1" y="1"/>
                </a:moveTo>
                <a:lnTo>
                  <a:pt x="1" y="175"/>
                </a:lnTo>
                <a:lnTo>
                  <a:pt x="5372" y="175"/>
                </a:lnTo>
                <a:lnTo>
                  <a:pt x="6918" y="1724"/>
                </a:lnTo>
                <a:lnTo>
                  <a:pt x="6918" y="10555"/>
                </a:lnTo>
                <a:lnTo>
                  <a:pt x="5144" y="12329"/>
                </a:lnTo>
                <a:lnTo>
                  <a:pt x="1" y="12329"/>
                </a:lnTo>
                <a:lnTo>
                  <a:pt x="1" y="12501"/>
                </a:lnTo>
                <a:lnTo>
                  <a:pt x="5215" y="12501"/>
                </a:lnTo>
                <a:lnTo>
                  <a:pt x="7090" y="10626"/>
                </a:lnTo>
                <a:lnTo>
                  <a:pt x="7090" y="1651"/>
                </a:lnTo>
                <a:lnTo>
                  <a:pt x="54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927092" y="4167763"/>
            <a:ext cx="1605481" cy="622407"/>
            <a:chOff x="3251984" y="2440129"/>
            <a:chExt cx="1043876" cy="404686"/>
          </a:xfrm>
        </p:grpSpPr>
        <p:sp>
          <p:nvSpPr>
            <p:cNvPr id="18" name="Google Shape;18;p2"/>
            <p:cNvSpPr/>
            <p:nvPr/>
          </p:nvSpPr>
          <p:spPr>
            <a:xfrm>
              <a:off x="3251984" y="2440129"/>
              <a:ext cx="1043876" cy="404686"/>
            </a:xfrm>
            <a:custGeom>
              <a:avLst/>
              <a:gdLst/>
              <a:ahLst/>
              <a:cxnLst/>
              <a:rect l="l" t="t" r="r" b="b"/>
              <a:pathLst>
                <a:path w="30332" h="11759" extrusionOk="0">
                  <a:moveTo>
                    <a:pt x="0" y="1"/>
                  </a:moveTo>
                  <a:lnTo>
                    <a:pt x="0" y="4695"/>
                  </a:lnTo>
                  <a:lnTo>
                    <a:pt x="2773" y="7465"/>
                  </a:lnTo>
                  <a:lnTo>
                    <a:pt x="27812" y="7465"/>
                  </a:lnTo>
                  <a:lnTo>
                    <a:pt x="30157" y="9815"/>
                  </a:lnTo>
                  <a:lnTo>
                    <a:pt x="30157" y="11759"/>
                  </a:lnTo>
                  <a:lnTo>
                    <a:pt x="30332" y="11759"/>
                  </a:lnTo>
                  <a:lnTo>
                    <a:pt x="30332" y="9744"/>
                  </a:lnTo>
                  <a:lnTo>
                    <a:pt x="27881" y="7295"/>
                  </a:lnTo>
                  <a:lnTo>
                    <a:pt x="2847" y="7295"/>
                  </a:lnTo>
                  <a:lnTo>
                    <a:pt x="175" y="4624"/>
                  </a:lnTo>
                  <a:lnTo>
                    <a:pt x="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470035" y="2603426"/>
              <a:ext cx="181470" cy="181470"/>
            </a:xfrm>
            <a:custGeom>
              <a:avLst/>
              <a:gdLst/>
              <a:ahLst/>
              <a:cxnLst/>
              <a:rect l="l" t="t" r="r" b="b"/>
              <a:pathLst>
                <a:path w="5273" h="5273" extrusionOk="0">
                  <a:moveTo>
                    <a:pt x="2637" y="173"/>
                  </a:moveTo>
                  <a:cubicBezTo>
                    <a:pt x="3993" y="173"/>
                    <a:pt x="5100" y="1275"/>
                    <a:pt x="5098" y="2634"/>
                  </a:cubicBezTo>
                  <a:cubicBezTo>
                    <a:pt x="5098" y="3995"/>
                    <a:pt x="3995" y="5097"/>
                    <a:pt x="2637" y="5097"/>
                  </a:cubicBezTo>
                  <a:cubicBezTo>
                    <a:pt x="1278" y="5097"/>
                    <a:pt x="176" y="3995"/>
                    <a:pt x="176" y="2634"/>
                  </a:cubicBezTo>
                  <a:cubicBezTo>
                    <a:pt x="176" y="1275"/>
                    <a:pt x="1278" y="173"/>
                    <a:pt x="2637" y="173"/>
                  </a:cubicBezTo>
                  <a:close/>
                  <a:moveTo>
                    <a:pt x="2637" y="0"/>
                  </a:moveTo>
                  <a:cubicBezTo>
                    <a:pt x="1184" y="0"/>
                    <a:pt x="1" y="1182"/>
                    <a:pt x="1" y="2636"/>
                  </a:cubicBezTo>
                  <a:cubicBezTo>
                    <a:pt x="1" y="4089"/>
                    <a:pt x="1184" y="5272"/>
                    <a:pt x="2637" y="5272"/>
                  </a:cubicBezTo>
                  <a:cubicBezTo>
                    <a:pt x="4089" y="5272"/>
                    <a:pt x="5270" y="4089"/>
                    <a:pt x="5273" y="2636"/>
                  </a:cubicBezTo>
                  <a:cubicBezTo>
                    <a:pt x="5273" y="1182"/>
                    <a:pt x="4091" y="0"/>
                    <a:pt x="26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6843302" y="3748796"/>
            <a:ext cx="1713651" cy="796283"/>
            <a:chOff x="2060450" y="2976824"/>
            <a:chExt cx="1114208" cy="517739"/>
          </a:xfrm>
        </p:grpSpPr>
        <p:sp>
          <p:nvSpPr>
            <p:cNvPr id="21" name="Google Shape;21;p2"/>
            <p:cNvSpPr/>
            <p:nvPr/>
          </p:nvSpPr>
          <p:spPr>
            <a:xfrm>
              <a:off x="2060450" y="2976824"/>
              <a:ext cx="46288" cy="46288"/>
            </a:xfrm>
            <a:custGeom>
              <a:avLst/>
              <a:gdLst/>
              <a:ahLst/>
              <a:cxnLst/>
              <a:rect l="l" t="t" r="r" b="b"/>
              <a:pathLst>
                <a:path w="1345" h="1345" extrusionOk="0">
                  <a:moveTo>
                    <a:pt x="672" y="1"/>
                  </a:moveTo>
                  <a:cubicBezTo>
                    <a:pt x="302" y="1"/>
                    <a:pt x="1" y="300"/>
                    <a:pt x="1" y="673"/>
                  </a:cubicBezTo>
                  <a:cubicBezTo>
                    <a:pt x="1" y="1043"/>
                    <a:pt x="302" y="1344"/>
                    <a:pt x="672" y="1344"/>
                  </a:cubicBezTo>
                  <a:cubicBezTo>
                    <a:pt x="1045" y="1344"/>
                    <a:pt x="1344" y="1043"/>
                    <a:pt x="1344" y="673"/>
                  </a:cubicBezTo>
                  <a:cubicBezTo>
                    <a:pt x="1344" y="300"/>
                    <a:pt x="1045" y="1"/>
                    <a:pt x="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081408" y="2996991"/>
              <a:ext cx="1001821" cy="497572"/>
            </a:xfrm>
            <a:custGeom>
              <a:avLst/>
              <a:gdLst/>
              <a:ahLst/>
              <a:cxnLst/>
              <a:rect l="l" t="t" r="r" b="b"/>
              <a:pathLst>
                <a:path w="29110" h="14458" extrusionOk="0">
                  <a:moveTo>
                    <a:pt x="0" y="0"/>
                  </a:moveTo>
                  <a:lnTo>
                    <a:pt x="0" y="175"/>
                  </a:lnTo>
                  <a:lnTo>
                    <a:pt x="25141" y="175"/>
                  </a:lnTo>
                  <a:lnTo>
                    <a:pt x="28937" y="3970"/>
                  </a:lnTo>
                  <a:lnTo>
                    <a:pt x="28937" y="14458"/>
                  </a:lnTo>
                  <a:lnTo>
                    <a:pt x="29110" y="14458"/>
                  </a:lnTo>
                  <a:lnTo>
                    <a:pt x="29110" y="3899"/>
                  </a:lnTo>
                  <a:lnTo>
                    <a:pt x="252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993187" y="3235208"/>
              <a:ext cx="181470" cy="181470"/>
            </a:xfrm>
            <a:custGeom>
              <a:avLst/>
              <a:gdLst/>
              <a:ahLst/>
              <a:cxnLst/>
              <a:rect l="l" t="t" r="r" b="b"/>
              <a:pathLst>
                <a:path w="5273" h="5273" extrusionOk="0">
                  <a:moveTo>
                    <a:pt x="2636" y="173"/>
                  </a:moveTo>
                  <a:cubicBezTo>
                    <a:pt x="3992" y="173"/>
                    <a:pt x="5097" y="1275"/>
                    <a:pt x="5097" y="2634"/>
                  </a:cubicBezTo>
                  <a:cubicBezTo>
                    <a:pt x="5097" y="3992"/>
                    <a:pt x="3995" y="5095"/>
                    <a:pt x="2636" y="5095"/>
                  </a:cubicBezTo>
                  <a:cubicBezTo>
                    <a:pt x="1278" y="5095"/>
                    <a:pt x="175" y="3992"/>
                    <a:pt x="175" y="2634"/>
                  </a:cubicBezTo>
                  <a:cubicBezTo>
                    <a:pt x="175" y="1275"/>
                    <a:pt x="1278" y="173"/>
                    <a:pt x="2636" y="173"/>
                  </a:cubicBezTo>
                  <a:close/>
                  <a:moveTo>
                    <a:pt x="2636" y="0"/>
                  </a:moveTo>
                  <a:cubicBezTo>
                    <a:pt x="1181" y="0"/>
                    <a:pt x="0" y="1184"/>
                    <a:pt x="0" y="2636"/>
                  </a:cubicBezTo>
                  <a:cubicBezTo>
                    <a:pt x="0" y="4091"/>
                    <a:pt x="1181" y="5272"/>
                    <a:pt x="2636" y="5272"/>
                  </a:cubicBezTo>
                  <a:cubicBezTo>
                    <a:pt x="4086" y="5272"/>
                    <a:pt x="5272" y="4091"/>
                    <a:pt x="5272" y="2636"/>
                  </a:cubicBezTo>
                  <a:cubicBezTo>
                    <a:pt x="5272" y="1184"/>
                    <a:pt x="4091"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32720" y="2997954"/>
              <a:ext cx="216264" cy="80462"/>
            </a:xfrm>
            <a:custGeom>
              <a:avLst/>
              <a:gdLst/>
              <a:ahLst/>
              <a:cxnLst/>
              <a:rect l="l" t="t" r="r" b="b"/>
              <a:pathLst>
                <a:path w="6284" h="2338" extrusionOk="0">
                  <a:moveTo>
                    <a:pt x="6154" y="0"/>
                  </a:moveTo>
                  <a:lnTo>
                    <a:pt x="4256" y="2165"/>
                  </a:lnTo>
                  <a:lnTo>
                    <a:pt x="0" y="2165"/>
                  </a:lnTo>
                  <a:lnTo>
                    <a:pt x="0" y="2337"/>
                  </a:lnTo>
                  <a:lnTo>
                    <a:pt x="4334" y="2337"/>
                  </a:lnTo>
                  <a:lnTo>
                    <a:pt x="6283" y="119"/>
                  </a:lnTo>
                  <a:lnTo>
                    <a:pt x="61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853533" y="2998402"/>
              <a:ext cx="96844" cy="59951"/>
            </a:xfrm>
            <a:custGeom>
              <a:avLst/>
              <a:gdLst/>
              <a:ahLst/>
              <a:cxnLst/>
              <a:rect l="l" t="t" r="r" b="b"/>
              <a:pathLst>
                <a:path w="2814" h="1742" extrusionOk="0">
                  <a:moveTo>
                    <a:pt x="2669" y="0"/>
                  </a:moveTo>
                  <a:lnTo>
                    <a:pt x="1627" y="1566"/>
                  </a:lnTo>
                  <a:lnTo>
                    <a:pt x="0" y="1566"/>
                  </a:lnTo>
                  <a:lnTo>
                    <a:pt x="0" y="1741"/>
                  </a:lnTo>
                  <a:lnTo>
                    <a:pt x="1719" y="1741"/>
                  </a:lnTo>
                  <a:lnTo>
                    <a:pt x="2814" y="96"/>
                  </a:lnTo>
                  <a:lnTo>
                    <a:pt x="2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509594" y="3052295"/>
              <a:ext cx="46254" cy="46254"/>
            </a:xfrm>
            <a:custGeom>
              <a:avLst/>
              <a:gdLst/>
              <a:ahLst/>
              <a:cxnLst/>
              <a:rect l="l" t="t" r="r" b="b"/>
              <a:pathLst>
                <a:path w="1344" h="1344" extrusionOk="0">
                  <a:moveTo>
                    <a:pt x="672" y="0"/>
                  </a:moveTo>
                  <a:cubicBezTo>
                    <a:pt x="302" y="0"/>
                    <a:pt x="0" y="300"/>
                    <a:pt x="0" y="672"/>
                  </a:cubicBezTo>
                  <a:cubicBezTo>
                    <a:pt x="0" y="1042"/>
                    <a:pt x="302" y="1344"/>
                    <a:pt x="672" y="1344"/>
                  </a:cubicBezTo>
                  <a:cubicBezTo>
                    <a:pt x="1042" y="1344"/>
                    <a:pt x="1344" y="1042"/>
                    <a:pt x="1344" y="672"/>
                  </a:cubicBezTo>
                  <a:cubicBezTo>
                    <a:pt x="1344" y="300"/>
                    <a:pt x="1042" y="0"/>
                    <a:pt x="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830509" y="3029168"/>
              <a:ext cx="46254" cy="46288"/>
            </a:xfrm>
            <a:custGeom>
              <a:avLst/>
              <a:gdLst/>
              <a:ahLst/>
              <a:cxnLst/>
              <a:rect l="l" t="t" r="r" b="b"/>
              <a:pathLst>
                <a:path w="1344" h="1345" extrusionOk="0">
                  <a:moveTo>
                    <a:pt x="672" y="1"/>
                  </a:moveTo>
                  <a:cubicBezTo>
                    <a:pt x="302" y="1"/>
                    <a:pt x="0" y="302"/>
                    <a:pt x="0" y="672"/>
                  </a:cubicBezTo>
                  <a:cubicBezTo>
                    <a:pt x="0" y="1042"/>
                    <a:pt x="302" y="1344"/>
                    <a:pt x="672" y="1344"/>
                  </a:cubicBezTo>
                  <a:cubicBezTo>
                    <a:pt x="1042" y="1344"/>
                    <a:pt x="1343" y="1042"/>
                    <a:pt x="1343" y="672"/>
                  </a:cubicBezTo>
                  <a:cubicBezTo>
                    <a:pt x="1343" y="302"/>
                    <a:pt x="1042" y="1"/>
                    <a:pt x="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749528" y="1169381"/>
            <a:ext cx="368179" cy="1155294"/>
            <a:chOff x="2830681" y="2005990"/>
            <a:chExt cx="239388" cy="751166"/>
          </a:xfrm>
        </p:grpSpPr>
        <p:sp>
          <p:nvSpPr>
            <p:cNvPr id="29" name="Google Shape;29;p2"/>
            <p:cNvSpPr/>
            <p:nvPr/>
          </p:nvSpPr>
          <p:spPr>
            <a:xfrm>
              <a:off x="2830681" y="2005990"/>
              <a:ext cx="219843" cy="728841"/>
            </a:xfrm>
            <a:custGeom>
              <a:avLst/>
              <a:gdLst/>
              <a:ahLst/>
              <a:cxnLst/>
              <a:rect l="l" t="t" r="r" b="b"/>
              <a:pathLst>
                <a:path w="6388" h="21178" extrusionOk="0">
                  <a:moveTo>
                    <a:pt x="0" y="1"/>
                  </a:moveTo>
                  <a:lnTo>
                    <a:pt x="0" y="176"/>
                  </a:lnTo>
                  <a:lnTo>
                    <a:pt x="5074" y="176"/>
                  </a:lnTo>
                  <a:lnTo>
                    <a:pt x="6215" y="1101"/>
                  </a:lnTo>
                  <a:lnTo>
                    <a:pt x="6215" y="21178"/>
                  </a:lnTo>
                  <a:lnTo>
                    <a:pt x="6387" y="21178"/>
                  </a:lnTo>
                  <a:lnTo>
                    <a:pt x="6387" y="1015"/>
                  </a:lnTo>
                  <a:lnTo>
                    <a:pt x="51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912829" y="2058438"/>
              <a:ext cx="96500" cy="251780"/>
            </a:xfrm>
            <a:custGeom>
              <a:avLst/>
              <a:gdLst/>
              <a:ahLst/>
              <a:cxnLst/>
              <a:rect l="l" t="t" r="r" b="b"/>
              <a:pathLst>
                <a:path w="2804" h="7316" extrusionOk="0">
                  <a:moveTo>
                    <a:pt x="1" y="0"/>
                  </a:moveTo>
                  <a:lnTo>
                    <a:pt x="1" y="175"/>
                  </a:lnTo>
                  <a:lnTo>
                    <a:pt x="2629" y="175"/>
                  </a:lnTo>
                  <a:lnTo>
                    <a:pt x="2629" y="7315"/>
                  </a:lnTo>
                  <a:lnTo>
                    <a:pt x="2804" y="7315"/>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24917" y="2712004"/>
              <a:ext cx="45152" cy="45152"/>
            </a:xfrm>
            <a:custGeom>
              <a:avLst/>
              <a:gdLst/>
              <a:ahLst/>
              <a:cxnLst/>
              <a:rect l="l" t="t" r="r" b="b"/>
              <a:pathLst>
                <a:path w="1312" h="1312" extrusionOk="0">
                  <a:moveTo>
                    <a:pt x="655" y="1"/>
                  </a:moveTo>
                  <a:cubicBezTo>
                    <a:pt x="292" y="1"/>
                    <a:pt x="1" y="292"/>
                    <a:pt x="1" y="655"/>
                  </a:cubicBezTo>
                  <a:cubicBezTo>
                    <a:pt x="1" y="1020"/>
                    <a:pt x="295" y="1311"/>
                    <a:pt x="655" y="1311"/>
                  </a:cubicBezTo>
                  <a:cubicBezTo>
                    <a:pt x="1020" y="1311"/>
                    <a:pt x="1311" y="1017"/>
                    <a:pt x="1311" y="655"/>
                  </a:cubicBezTo>
                  <a:cubicBezTo>
                    <a:pt x="1311" y="295"/>
                    <a:pt x="1020" y="1"/>
                    <a:pt x="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2"/>
          <p:cNvSpPr txBox="1">
            <a:spLocks noGrp="1"/>
          </p:cNvSpPr>
          <p:nvPr>
            <p:ph type="subTitle" idx="1"/>
          </p:nvPr>
        </p:nvSpPr>
        <p:spPr>
          <a:xfrm rot="-606">
            <a:off x="2870050" y="3652066"/>
            <a:ext cx="3404100" cy="426300"/>
          </a:xfrm>
          <a:prstGeom prst="rect">
            <a:avLst/>
          </a:prstGeom>
          <a:gradFill>
            <a:gsLst>
              <a:gs pos="0">
                <a:schemeClr val="dk1"/>
              </a:gs>
              <a:gs pos="25000">
                <a:schemeClr val="lt1"/>
              </a:gs>
              <a:gs pos="50000">
                <a:srgbClr val="FFFFFF">
                  <a:alpha val="0"/>
                </a:srgbClr>
              </a:gs>
              <a:gs pos="100000">
                <a:schemeClr val="dk1"/>
              </a:gs>
            </a:gsLst>
            <a:lin ang="0" scaled="0"/>
          </a:grad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400"/>
              <a:buNone/>
              <a:defRPr sz="1600">
                <a:solidFill>
                  <a:schemeClr val="dk2"/>
                </a:solidFill>
                <a:latin typeface="Barlow Semi Condensed"/>
                <a:ea typeface="Barlow Semi Condensed"/>
                <a:cs typeface="Barlow Semi Condensed"/>
                <a:sym typeface="Barlow Semi Condensed"/>
              </a:defRPr>
            </a:lvl1pPr>
            <a:lvl2pPr lvl="1" algn="ctr">
              <a:lnSpc>
                <a:spcPct val="100000"/>
              </a:lnSpc>
              <a:spcBef>
                <a:spcPts val="0"/>
              </a:spcBef>
              <a:spcAft>
                <a:spcPts val="0"/>
              </a:spcAft>
              <a:buClr>
                <a:schemeClr val="dk2"/>
              </a:buClr>
              <a:buSzPts val="1800"/>
              <a:buNone/>
              <a:defRPr sz="1800">
                <a:solidFill>
                  <a:schemeClr val="dk2"/>
                </a:solidFill>
              </a:defRPr>
            </a:lvl2pPr>
            <a:lvl3pPr lvl="2" algn="ctr">
              <a:lnSpc>
                <a:spcPct val="100000"/>
              </a:lnSpc>
              <a:spcBef>
                <a:spcPts val="0"/>
              </a:spcBef>
              <a:spcAft>
                <a:spcPts val="0"/>
              </a:spcAft>
              <a:buClr>
                <a:schemeClr val="dk2"/>
              </a:buClr>
              <a:buSzPts val="1800"/>
              <a:buNone/>
              <a:defRPr sz="1800">
                <a:solidFill>
                  <a:schemeClr val="dk2"/>
                </a:solidFill>
              </a:defRPr>
            </a:lvl3pPr>
            <a:lvl4pPr lvl="3" algn="ctr">
              <a:lnSpc>
                <a:spcPct val="100000"/>
              </a:lnSpc>
              <a:spcBef>
                <a:spcPts val="0"/>
              </a:spcBef>
              <a:spcAft>
                <a:spcPts val="0"/>
              </a:spcAft>
              <a:buClr>
                <a:schemeClr val="dk2"/>
              </a:buClr>
              <a:buSzPts val="1800"/>
              <a:buNone/>
              <a:defRPr sz="1800">
                <a:solidFill>
                  <a:schemeClr val="dk2"/>
                </a:solidFill>
              </a:defRPr>
            </a:lvl4pPr>
            <a:lvl5pPr lvl="4" algn="ctr">
              <a:lnSpc>
                <a:spcPct val="100000"/>
              </a:lnSpc>
              <a:spcBef>
                <a:spcPts val="0"/>
              </a:spcBef>
              <a:spcAft>
                <a:spcPts val="0"/>
              </a:spcAft>
              <a:buClr>
                <a:schemeClr val="dk2"/>
              </a:buClr>
              <a:buSzPts val="1800"/>
              <a:buNone/>
              <a:defRPr sz="1800">
                <a:solidFill>
                  <a:schemeClr val="dk2"/>
                </a:solidFill>
              </a:defRPr>
            </a:lvl5pPr>
            <a:lvl6pPr lvl="5" algn="ctr">
              <a:lnSpc>
                <a:spcPct val="100000"/>
              </a:lnSpc>
              <a:spcBef>
                <a:spcPts val="0"/>
              </a:spcBef>
              <a:spcAft>
                <a:spcPts val="0"/>
              </a:spcAft>
              <a:buClr>
                <a:schemeClr val="dk2"/>
              </a:buClr>
              <a:buSzPts val="1800"/>
              <a:buNone/>
              <a:defRPr sz="1800">
                <a:solidFill>
                  <a:schemeClr val="dk2"/>
                </a:solidFill>
              </a:defRPr>
            </a:lvl6pPr>
            <a:lvl7pPr lvl="6" algn="ctr">
              <a:lnSpc>
                <a:spcPct val="100000"/>
              </a:lnSpc>
              <a:spcBef>
                <a:spcPts val="0"/>
              </a:spcBef>
              <a:spcAft>
                <a:spcPts val="0"/>
              </a:spcAft>
              <a:buClr>
                <a:schemeClr val="dk2"/>
              </a:buClr>
              <a:buSzPts val="1800"/>
              <a:buNone/>
              <a:defRPr sz="1800">
                <a:solidFill>
                  <a:schemeClr val="dk2"/>
                </a:solidFill>
              </a:defRPr>
            </a:lvl7pPr>
            <a:lvl8pPr lvl="7" algn="ctr">
              <a:lnSpc>
                <a:spcPct val="100000"/>
              </a:lnSpc>
              <a:spcBef>
                <a:spcPts val="0"/>
              </a:spcBef>
              <a:spcAft>
                <a:spcPts val="0"/>
              </a:spcAft>
              <a:buClr>
                <a:schemeClr val="dk2"/>
              </a:buClr>
              <a:buSzPts val="1800"/>
              <a:buNone/>
              <a:defRPr sz="1800">
                <a:solidFill>
                  <a:schemeClr val="dk2"/>
                </a:solidFill>
              </a:defRPr>
            </a:lvl8pPr>
            <a:lvl9pPr lvl="8" algn="ctr">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33" name="Google Shape;33;p2"/>
          <p:cNvSpPr txBox="1">
            <a:spLocks noGrp="1"/>
          </p:cNvSpPr>
          <p:nvPr>
            <p:ph type="ctrTitle"/>
          </p:nvPr>
        </p:nvSpPr>
        <p:spPr>
          <a:xfrm>
            <a:off x="1575150" y="1064825"/>
            <a:ext cx="5994000" cy="2586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5200"/>
              <a:buNone/>
              <a:defRPr sz="4000" i="1">
                <a:solidFill>
                  <a:schemeClr val="dk2"/>
                </a:solidFill>
                <a:latin typeface="Zen Dots"/>
                <a:ea typeface="Zen Dots"/>
                <a:cs typeface="Zen Dots"/>
                <a:sym typeface="Zen Dots"/>
              </a:defRPr>
            </a:lvl1pPr>
            <a:lvl2pPr lvl="1" algn="ctr" rtl="0">
              <a:spcBef>
                <a:spcPts val="0"/>
              </a:spcBef>
              <a:spcAft>
                <a:spcPts val="0"/>
              </a:spcAft>
              <a:buClr>
                <a:schemeClr val="dk2"/>
              </a:buClr>
              <a:buSzPts val="5200"/>
              <a:buNone/>
              <a:defRPr sz="5200">
                <a:solidFill>
                  <a:schemeClr val="dk2"/>
                </a:solidFill>
              </a:defRPr>
            </a:lvl2pPr>
            <a:lvl3pPr lvl="2" algn="ctr" rtl="0">
              <a:spcBef>
                <a:spcPts val="0"/>
              </a:spcBef>
              <a:spcAft>
                <a:spcPts val="0"/>
              </a:spcAft>
              <a:buClr>
                <a:schemeClr val="dk2"/>
              </a:buClr>
              <a:buSzPts val="5200"/>
              <a:buNone/>
              <a:defRPr sz="5200">
                <a:solidFill>
                  <a:schemeClr val="dk2"/>
                </a:solidFill>
              </a:defRPr>
            </a:lvl3pPr>
            <a:lvl4pPr lvl="3" algn="ctr" rtl="0">
              <a:spcBef>
                <a:spcPts val="0"/>
              </a:spcBef>
              <a:spcAft>
                <a:spcPts val="0"/>
              </a:spcAft>
              <a:buClr>
                <a:schemeClr val="dk2"/>
              </a:buClr>
              <a:buSzPts val="5200"/>
              <a:buNone/>
              <a:defRPr sz="5200">
                <a:solidFill>
                  <a:schemeClr val="dk2"/>
                </a:solidFill>
              </a:defRPr>
            </a:lvl4pPr>
            <a:lvl5pPr lvl="4" algn="ctr" rtl="0">
              <a:spcBef>
                <a:spcPts val="0"/>
              </a:spcBef>
              <a:spcAft>
                <a:spcPts val="0"/>
              </a:spcAft>
              <a:buClr>
                <a:schemeClr val="dk2"/>
              </a:buClr>
              <a:buSzPts val="5200"/>
              <a:buNone/>
              <a:defRPr sz="5200">
                <a:solidFill>
                  <a:schemeClr val="dk2"/>
                </a:solidFill>
              </a:defRPr>
            </a:lvl5pPr>
            <a:lvl6pPr lvl="5" algn="ctr" rtl="0">
              <a:spcBef>
                <a:spcPts val="0"/>
              </a:spcBef>
              <a:spcAft>
                <a:spcPts val="0"/>
              </a:spcAft>
              <a:buClr>
                <a:schemeClr val="dk2"/>
              </a:buClr>
              <a:buSzPts val="5200"/>
              <a:buNone/>
              <a:defRPr sz="5200">
                <a:solidFill>
                  <a:schemeClr val="dk2"/>
                </a:solidFill>
              </a:defRPr>
            </a:lvl6pPr>
            <a:lvl7pPr lvl="6" algn="ctr" rtl="0">
              <a:spcBef>
                <a:spcPts val="0"/>
              </a:spcBef>
              <a:spcAft>
                <a:spcPts val="0"/>
              </a:spcAft>
              <a:buClr>
                <a:schemeClr val="dk2"/>
              </a:buClr>
              <a:buSzPts val="5200"/>
              <a:buNone/>
              <a:defRPr sz="5200">
                <a:solidFill>
                  <a:schemeClr val="dk2"/>
                </a:solidFill>
              </a:defRPr>
            </a:lvl7pPr>
            <a:lvl8pPr lvl="7" algn="ctr" rtl="0">
              <a:spcBef>
                <a:spcPts val="0"/>
              </a:spcBef>
              <a:spcAft>
                <a:spcPts val="0"/>
              </a:spcAft>
              <a:buClr>
                <a:schemeClr val="dk2"/>
              </a:buClr>
              <a:buSzPts val="5200"/>
              <a:buNone/>
              <a:defRPr sz="5200">
                <a:solidFill>
                  <a:schemeClr val="dk2"/>
                </a:solidFill>
              </a:defRPr>
            </a:lvl8pPr>
            <a:lvl9pPr lvl="8" algn="ctr" rtl="0">
              <a:spcBef>
                <a:spcPts val="0"/>
              </a:spcBef>
              <a:spcAft>
                <a:spcPts val="0"/>
              </a:spcAft>
              <a:buClr>
                <a:schemeClr val="dk2"/>
              </a:buClr>
              <a:buSzPts val="5200"/>
              <a:buNone/>
              <a:defRPr sz="5200">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dk1"/>
        </a:solidFill>
        <a:effectLst/>
      </p:bgPr>
    </p:bg>
    <p:spTree>
      <p:nvGrpSpPr>
        <p:cNvPr id="1" name="Shape 439"/>
        <p:cNvGrpSpPr/>
        <p:nvPr/>
      </p:nvGrpSpPr>
      <p:grpSpPr>
        <a:xfrm>
          <a:off x="0" y="0"/>
          <a:ext cx="0" cy="0"/>
          <a:chOff x="0" y="0"/>
          <a:chExt cx="0" cy="0"/>
        </a:xfrm>
      </p:grpSpPr>
      <p:sp>
        <p:nvSpPr>
          <p:cNvPr id="440" name="Google Shape;440;p28"/>
          <p:cNvSpPr/>
          <p:nvPr/>
        </p:nvSpPr>
        <p:spPr>
          <a:xfrm>
            <a:off x="374188" y="353867"/>
            <a:ext cx="8395625" cy="4436319"/>
          </a:xfrm>
          <a:custGeom>
            <a:avLst/>
            <a:gdLst/>
            <a:ahLst/>
            <a:cxnLst/>
            <a:rect l="l" t="t" r="r" b="b"/>
            <a:pathLst>
              <a:path w="122470" h="66524" extrusionOk="0">
                <a:moveTo>
                  <a:pt x="5399" y="0"/>
                </a:moveTo>
                <a:lnTo>
                  <a:pt x="1" y="6274"/>
                </a:lnTo>
                <a:lnTo>
                  <a:pt x="1" y="60854"/>
                </a:lnTo>
                <a:lnTo>
                  <a:pt x="5379" y="66498"/>
                </a:lnTo>
                <a:lnTo>
                  <a:pt x="5404" y="66523"/>
                </a:lnTo>
                <a:lnTo>
                  <a:pt x="102943" y="66523"/>
                </a:lnTo>
                <a:lnTo>
                  <a:pt x="108701" y="62899"/>
                </a:lnTo>
                <a:lnTo>
                  <a:pt x="117185" y="62899"/>
                </a:lnTo>
                <a:lnTo>
                  <a:pt x="122439" y="59297"/>
                </a:lnTo>
                <a:lnTo>
                  <a:pt x="122469" y="59274"/>
                </a:lnTo>
                <a:lnTo>
                  <a:pt x="122469" y="5784"/>
                </a:lnTo>
                <a:lnTo>
                  <a:pt x="117699" y="28"/>
                </a:lnTo>
                <a:lnTo>
                  <a:pt x="117676" y="0"/>
                </a:lnTo>
                <a:close/>
              </a:path>
            </a:pathLst>
          </a:custGeom>
          <a:solidFill>
            <a:schemeClr val="dk2"/>
          </a:solidFill>
          <a:ln>
            <a:noFill/>
          </a:ln>
          <a:effectLst>
            <a:outerShdw blurRad="200025" dist="11430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28"/>
          <p:cNvGrpSpPr/>
          <p:nvPr/>
        </p:nvGrpSpPr>
        <p:grpSpPr>
          <a:xfrm>
            <a:off x="374202" y="350504"/>
            <a:ext cx="8395601" cy="4439820"/>
            <a:chOff x="374202" y="350504"/>
            <a:chExt cx="8395601" cy="4439820"/>
          </a:xfrm>
        </p:grpSpPr>
        <p:sp>
          <p:nvSpPr>
            <p:cNvPr id="442" name="Google Shape;442;p28"/>
            <p:cNvSpPr/>
            <p:nvPr/>
          </p:nvSpPr>
          <p:spPr>
            <a:xfrm rot="10800000" flipH="1">
              <a:off x="2920087" y="4639138"/>
              <a:ext cx="885388" cy="151186"/>
            </a:xfrm>
            <a:custGeom>
              <a:avLst/>
              <a:gdLst/>
              <a:ahLst/>
              <a:cxnLst/>
              <a:rect l="l" t="t" r="r" b="b"/>
              <a:pathLst>
                <a:path w="12915" h="2267" extrusionOk="0">
                  <a:moveTo>
                    <a:pt x="1" y="1"/>
                  </a:moveTo>
                  <a:lnTo>
                    <a:pt x="850" y="2266"/>
                  </a:lnTo>
                  <a:lnTo>
                    <a:pt x="6517" y="2266"/>
                  </a:lnTo>
                  <a:lnTo>
                    <a:pt x="7044" y="1428"/>
                  </a:lnTo>
                  <a:lnTo>
                    <a:pt x="11809" y="1428"/>
                  </a:lnTo>
                  <a:lnTo>
                    <a:pt x="12914" y="1"/>
                  </a:lnTo>
                  <a:close/>
                </a:path>
              </a:pathLst>
            </a:custGeom>
            <a:gradFill>
              <a:gsLst>
                <a:gs pos="0">
                  <a:schemeClr val="dk2"/>
                </a:gs>
                <a:gs pos="50000">
                  <a:schemeClr val="dk1"/>
                </a:gs>
                <a:gs pos="75000">
                  <a:schemeClr val="lt1"/>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981876" y="350504"/>
              <a:ext cx="1059655" cy="137448"/>
            </a:xfrm>
            <a:custGeom>
              <a:avLst/>
              <a:gdLst/>
              <a:ahLst/>
              <a:cxnLst/>
              <a:rect l="l" t="t" r="r" b="b"/>
              <a:pathLst>
                <a:path w="15457" h="2061" extrusionOk="0">
                  <a:moveTo>
                    <a:pt x="0" y="0"/>
                  </a:moveTo>
                  <a:lnTo>
                    <a:pt x="1212" y="2061"/>
                  </a:lnTo>
                  <a:lnTo>
                    <a:pt x="14072" y="2061"/>
                  </a:lnTo>
                  <a:lnTo>
                    <a:pt x="15456" y="0"/>
                  </a:ln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rot="10800000">
              <a:off x="8601226" y="836379"/>
              <a:ext cx="168577" cy="888177"/>
            </a:xfrm>
            <a:custGeom>
              <a:avLst/>
              <a:gdLst/>
              <a:ahLst/>
              <a:cxnLst/>
              <a:rect l="l" t="t" r="r" b="b"/>
              <a:pathLst>
                <a:path w="2459" h="13318" extrusionOk="0">
                  <a:moveTo>
                    <a:pt x="0" y="0"/>
                  </a:moveTo>
                  <a:lnTo>
                    <a:pt x="0" y="13317"/>
                  </a:lnTo>
                  <a:lnTo>
                    <a:pt x="2459" y="12276"/>
                  </a:lnTo>
                  <a:lnTo>
                    <a:pt x="2459" y="1197"/>
                  </a:lnTo>
                  <a:lnTo>
                    <a:pt x="0" y="0"/>
                  </a:lnTo>
                  <a:close/>
                </a:path>
              </a:pathLst>
            </a:custGeom>
            <a:gradFill>
              <a:gsLst>
                <a:gs pos="0">
                  <a:schemeClr val="dk1"/>
                </a:gs>
                <a:gs pos="50000">
                  <a:schemeClr val="dk1"/>
                </a:gs>
                <a:gs pos="75000">
                  <a:schemeClr val="lt1"/>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rot="10800000" flipH="1">
              <a:off x="374202" y="2528586"/>
              <a:ext cx="85008" cy="1635772"/>
            </a:xfrm>
            <a:custGeom>
              <a:avLst/>
              <a:gdLst/>
              <a:ahLst/>
              <a:cxnLst/>
              <a:rect l="l" t="t" r="r" b="b"/>
              <a:pathLst>
                <a:path w="1240" h="24528" extrusionOk="0">
                  <a:moveTo>
                    <a:pt x="0" y="0"/>
                  </a:moveTo>
                  <a:lnTo>
                    <a:pt x="0" y="24528"/>
                  </a:lnTo>
                  <a:lnTo>
                    <a:pt x="1240" y="24528"/>
                  </a:lnTo>
                  <a:lnTo>
                    <a:pt x="1240" y="0"/>
                  </a:lnTo>
                  <a:close/>
                </a:path>
              </a:pathLst>
            </a:custGeom>
            <a:gradFill>
              <a:gsLst>
                <a:gs pos="0">
                  <a:schemeClr val="dk2"/>
                </a:gs>
                <a:gs pos="50000">
                  <a:schemeClr val="dk1"/>
                </a:gs>
                <a:gs pos="7500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rot="10800000" flipH="1">
              <a:off x="2084307" y="4731590"/>
              <a:ext cx="740051" cy="56020"/>
            </a:xfrm>
            <a:custGeom>
              <a:avLst/>
              <a:gdLst/>
              <a:ahLst/>
              <a:cxnLst/>
              <a:rect l="l" t="t" r="r" b="b"/>
              <a:pathLst>
                <a:path w="10795" h="840" extrusionOk="0">
                  <a:moveTo>
                    <a:pt x="0" y="0"/>
                  </a:moveTo>
                  <a:lnTo>
                    <a:pt x="0" y="839"/>
                  </a:lnTo>
                  <a:lnTo>
                    <a:pt x="10795" y="839"/>
                  </a:lnTo>
                  <a:lnTo>
                    <a:pt x="10795" y="0"/>
                  </a:lnTo>
                  <a:close/>
                </a:path>
              </a:pathLst>
            </a:custGeom>
            <a:gradFill>
              <a:gsLst>
                <a:gs pos="0">
                  <a:schemeClr val="dk1"/>
                </a:gs>
                <a:gs pos="50000">
                  <a:schemeClr val="l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77"/>
        <p:cNvGrpSpPr/>
        <p:nvPr/>
      </p:nvGrpSpPr>
      <p:grpSpPr>
        <a:xfrm>
          <a:off x="0" y="0"/>
          <a:ext cx="0" cy="0"/>
          <a:chOff x="0" y="0"/>
          <a:chExt cx="0" cy="0"/>
        </a:xfrm>
      </p:grpSpPr>
      <p:sp>
        <p:nvSpPr>
          <p:cNvPr id="78" name="Google Shape;78;p7"/>
          <p:cNvSpPr/>
          <p:nvPr/>
        </p:nvSpPr>
        <p:spPr>
          <a:xfrm>
            <a:off x="374188" y="353867"/>
            <a:ext cx="8395625" cy="4436319"/>
          </a:xfrm>
          <a:custGeom>
            <a:avLst/>
            <a:gdLst/>
            <a:ahLst/>
            <a:cxnLst/>
            <a:rect l="l" t="t" r="r" b="b"/>
            <a:pathLst>
              <a:path w="122470" h="66524" extrusionOk="0">
                <a:moveTo>
                  <a:pt x="5399" y="0"/>
                </a:moveTo>
                <a:lnTo>
                  <a:pt x="1" y="6274"/>
                </a:lnTo>
                <a:lnTo>
                  <a:pt x="1" y="60854"/>
                </a:lnTo>
                <a:lnTo>
                  <a:pt x="5379" y="66498"/>
                </a:lnTo>
                <a:lnTo>
                  <a:pt x="5404" y="66523"/>
                </a:lnTo>
                <a:lnTo>
                  <a:pt x="102943" y="66523"/>
                </a:lnTo>
                <a:lnTo>
                  <a:pt x="108701" y="62899"/>
                </a:lnTo>
                <a:lnTo>
                  <a:pt x="117185" y="62899"/>
                </a:lnTo>
                <a:lnTo>
                  <a:pt x="122439" y="59297"/>
                </a:lnTo>
                <a:lnTo>
                  <a:pt x="122469" y="59274"/>
                </a:lnTo>
                <a:lnTo>
                  <a:pt x="122469" y="5784"/>
                </a:lnTo>
                <a:lnTo>
                  <a:pt x="117699" y="28"/>
                </a:lnTo>
                <a:lnTo>
                  <a:pt x="117676" y="0"/>
                </a:lnTo>
                <a:close/>
              </a:path>
            </a:pathLst>
          </a:custGeom>
          <a:solidFill>
            <a:schemeClr val="dk2"/>
          </a:solidFill>
          <a:ln>
            <a:noFill/>
          </a:ln>
          <a:effectLst>
            <a:outerShdw blurRad="200025" dist="11430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txBox="1">
            <a:spLocks noGrp="1"/>
          </p:cNvSpPr>
          <p:nvPr>
            <p:ph type="title"/>
          </p:nvPr>
        </p:nvSpPr>
        <p:spPr>
          <a:xfrm>
            <a:off x="3620000" y="1231788"/>
            <a:ext cx="4094400" cy="5565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80" name="Google Shape;80;p7"/>
          <p:cNvSpPr txBox="1">
            <a:spLocks noGrp="1"/>
          </p:cNvSpPr>
          <p:nvPr>
            <p:ph type="subTitle" idx="1"/>
          </p:nvPr>
        </p:nvSpPr>
        <p:spPr>
          <a:xfrm rot="-504">
            <a:off x="3620000" y="1809313"/>
            <a:ext cx="4094400" cy="2102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81" name="Google Shape;81;p7"/>
          <p:cNvGrpSpPr/>
          <p:nvPr/>
        </p:nvGrpSpPr>
        <p:grpSpPr>
          <a:xfrm>
            <a:off x="374201" y="350500"/>
            <a:ext cx="8395532" cy="4445132"/>
            <a:chOff x="374201" y="350500"/>
            <a:chExt cx="8395532" cy="4445132"/>
          </a:xfrm>
        </p:grpSpPr>
        <p:sp>
          <p:nvSpPr>
            <p:cNvPr id="82" name="Google Shape;82;p7"/>
            <p:cNvSpPr/>
            <p:nvPr/>
          </p:nvSpPr>
          <p:spPr>
            <a:xfrm rot="10800000" flipH="1">
              <a:off x="2989087" y="4644446"/>
              <a:ext cx="885388" cy="151186"/>
            </a:xfrm>
            <a:custGeom>
              <a:avLst/>
              <a:gdLst/>
              <a:ahLst/>
              <a:cxnLst/>
              <a:rect l="l" t="t" r="r" b="b"/>
              <a:pathLst>
                <a:path w="12915" h="2267" extrusionOk="0">
                  <a:moveTo>
                    <a:pt x="1" y="1"/>
                  </a:moveTo>
                  <a:lnTo>
                    <a:pt x="850" y="2266"/>
                  </a:lnTo>
                  <a:lnTo>
                    <a:pt x="6517" y="2266"/>
                  </a:lnTo>
                  <a:lnTo>
                    <a:pt x="7044" y="1428"/>
                  </a:lnTo>
                  <a:lnTo>
                    <a:pt x="11809" y="1428"/>
                  </a:lnTo>
                  <a:lnTo>
                    <a:pt x="12914" y="1"/>
                  </a:lnTo>
                  <a:close/>
                </a:path>
              </a:pathLst>
            </a:custGeom>
            <a:gradFill>
              <a:gsLst>
                <a:gs pos="0">
                  <a:schemeClr val="dk1"/>
                </a:gs>
                <a:gs pos="50000">
                  <a:schemeClr val="dk1"/>
                </a:gs>
                <a:gs pos="75000">
                  <a:schemeClr val="lt1"/>
                </a:gs>
                <a:gs pos="100000">
                  <a:schemeClr val="l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3660848" y="350500"/>
              <a:ext cx="1822303" cy="137448"/>
            </a:xfrm>
            <a:custGeom>
              <a:avLst/>
              <a:gdLst/>
              <a:ahLst/>
              <a:cxnLst/>
              <a:rect l="l" t="t" r="r" b="b"/>
              <a:pathLst>
                <a:path w="15457" h="2061" extrusionOk="0">
                  <a:moveTo>
                    <a:pt x="0" y="0"/>
                  </a:moveTo>
                  <a:lnTo>
                    <a:pt x="1212" y="2061"/>
                  </a:lnTo>
                  <a:lnTo>
                    <a:pt x="14072" y="2061"/>
                  </a:lnTo>
                  <a:lnTo>
                    <a:pt x="15456" y="0"/>
                  </a:ln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rot="10800000" flipH="1">
              <a:off x="8601294" y="2866846"/>
              <a:ext cx="168440" cy="537788"/>
            </a:xfrm>
            <a:custGeom>
              <a:avLst/>
              <a:gdLst/>
              <a:ahLst/>
              <a:cxnLst/>
              <a:rect l="l" t="t" r="r" b="b"/>
              <a:pathLst>
                <a:path w="2457" h="8064" extrusionOk="0">
                  <a:moveTo>
                    <a:pt x="2456" y="1"/>
                  </a:moveTo>
                  <a:lnTo>
                    <a:pt x="0" y="634"/>
                  </a:lnTo>
                  <a:lnTo>
                    <a:pt x="0" y="7338"/>
                  </a:lnTo>
                  <a:lnTo>
                    <a:pt x="2456" y="8063"/>
                  </a:lnTo>
                  <a:lnTo>
                    <a:pt x="2456" y="1"/>
                  </a:lnTo>
                  <a:close/>
                </a:path>
              </a:pathLst>
            </a:custGeom>
            <a:gradFill>
              <a:gsLst>
                <a:gs pos="0">
                  <a:schemeClr val="dk2"/>
                </a:gs>
                <a:gs pos="50000">
                  <a:schemeClr val="dk1"/>
                </a:gs>
                <a:gs pos="7500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rot="10800000" flipH="1">
              <a:off x="374201" y="1154854"/>
              <a:ext cx="168577" cy="888177"/>
            </a:xfrm>
            <a:custGeom>
              <a:avLst/>
              <a:gdLst/>
              <a:ahLst/>
              <a:cxnLst/>
              <a:rect l="l" t="t" r="r" b="b"/>
              <a:pathLst>
                <a:path w="2459" h="13318" extrusionOk="0">
                  <a:moveTo>
                    <a:pt x="0" y="0"/>
                  </a:moveTo>
                  <a:lnTo>
                    <a:pt x="0" y="13317"/>
                  </a:lnTo>
                  <a:lnTo>
                    <a:pt x="2459" y="12276"/>
                  </a:lnTo>
                  <a:lnTo>
                    <a:pt x="2459" y="1197"/>
                  </a:lnTo>
                  <a:lnTo>
                    <a:pt x="0" y="0"/>
                  </a:lnTo>
                  <a:close/>
                </a:path>
              </a:pathLst>
            </a:custGeom>
            <a:gradFill>
              <a:gsLst>
                <a:gs pos="0">
                  <a:schemeClr val="dk1"/>
                </a:gs>
                <a:gs pos="50000">
                  <a:schemeClr val="dk1"/>
                </a:gs>
                <a:gs pos="75000">
                  <a:schemeClr val="lt1"/>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rot="10800000" flipH="1">
              <a:off x="374202" y="2618811"/>
              <a:ext cx="85008" cy="1635772"/>
            </a:xfrm>
            <a:custGeom>
              <a:avLst/>
              <a:gdLst/>
              <a:ahLst/>
              <a:cxnLst/>
              <a:rect l="l" t="t" r="r" b="b"/>
              <a:pathLst>
                <a:path w="1240" h="24528" extrusionOk="0">
                  <a:moveTo>
                    <a:pt x="0" y="0"/>
                  </a:moveTo>
                  <a:lnTo>
                    <a:pt x="0" y="24528"/>
                  </a:lnTo>
                  <a:lnTo>
                    <a:pt x="1240" y="24528"/>
                  </a:lnTo>
                  <a:lnTo>
                    <a:pt x="1240" y="0"/>
                  </a:lnTo>
                  <a:close/>
                </a:path>
              </a:pathLst>
            </a:custGeom>
            <a:gradFill>
              <a:gsLst>
                <a:gs pos="0">
                  <a:schemeClr val="dk2"/>
                </a:gs>
                <a:gs pos="50000">
                  <a:schemeClr val="dk1"/>
                </a:gs>
                <a:gs pos="7500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rot="10800000" flipH="1">
              <a:off x="2084307" y="4736898"/>
              <a:ext cx="740051" cy="56020"/>
            </a:xfrm>
            <a:custGeom>
              <a:avLst/>
              <a:gdLst/>
              <a:ahLst/>
              <a:cxnLst/>
              <a:rect l="l" t="t" r="r" b="b"/>
              <a:pathLst>
                <a:path w="10795" h="840" extrusionOk="0">
                  <a:moveTo>
                    <a:pt x="0" y="0"/>
                  </a:moveTo>
                  <a:lnTo>
                    <a:pt x="0" y="839"/>
                  </a:lnTo>
                  <a:lnTo>
                    <a:pt x="10795" y="839"/>
                  </a:lnTo>
                  <a:lnTo>
                    <a:pt x="10795" y="0"/>
                  </a:lnTo>
                  <a:close/>
                </a:path>
              </a:pathLst>
            </a:custGeom>
            <a:gradFill>
              <a:gsLst>
                <a:gs pos="0">
                  <a:schemeClr val="dk1"/>
                </a:gs>
                <a:gs pos="50000">
                  <a:schemeClr val="l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8"/>
        <p:cNvGrpSpPr/>
        <p:nvPr/>
      </p:nvGrpSpPr>
      <p:grpSpPr>
        <a:xfrm>
          <a:off x="0" y="0"/>
          <a:ext cx="0" cy="0"/>
          <a:chOff x="0" y="0"/>
          <a:chExt cx="0" cy="0"/>
        </a:xfrm>
      </p:grpSpPr>
      <p:sp>
        <p:nvSpPr>
          <p:cNvPr id="89" name="Google Shape;89;p8"/>
          <p:cNvSpPr/>
          <p:nvPr/>
        </p:nvSpPr>
        <p:spPr>
          <a:xfrm>
            <a:off x="374188" y="353867"/>
            <a:ext cx="8395625" cy="4436319"/>
          </a:xfrm>
          <a:custGeom>
            <a:avLst/>
            <a:gdLst/>
            <a:ahLst/>
            <a:cxnLst/>
            <a:rect l="l" t="t" r="r" b="b"/>
            <a:pathLst>
              <a:path w="122470" h="66524" extrusionOk="0">
                <a:moveTo>
                  <a:pt x="5399" y="0"/>
                </a:moveTo>
                <a:lnTo>
                  <a:pt x="1" y="6274"/>
                </a:lnTo>
                <a:lnTo>
                  <a:pt x="1" y="60854"/>
                </a:lnTo>
                <a:lnTo>
                  <a:pt x="5379" y="66498"/>
                </a:lnTo>
                <a:lnTo>
                  <a:pt x="5404" y="66523"/>
                </a:lnTo>
                <a:lnTo>
                  <a:pt x="102943" y="66523"/>
                </a:lnTo>
                <a:lnTo>
                  <a:pt x="108701" y="62899"/>
                </a:lnTo>
                <a:lnTo>
                  <a:pt x="117185" y="62899"/>
                </a:lnTo>
                <a:lnTo>
                  <a:pt x="122439" y="59297"/>
                </a:lnTo>
                <a:lnTo>
                  <a:pt x="122469" y="59274"/>
                </a:lnTo>
                <a:lnTo>
                  <a:pt x="122469" y="5784"/>
                </a:lnTo>
                <a:lnTo>
                  <a:pt x="117699" y="28"/>
                </a:lnTo>
                <a:lnTo>
                  <a:pt x="117676" y="0"/>
                </a:lnTo>
                <a:close/>
              </a:path>
            </a:pathLst>
          </a:custGeom>
          <a:solidFill>
            <a:schemeClr val="dk1"/>
          </a:solidFill>
          <a:ln>
            <a:noFill/>
          </a:ln>
          <a:effectLst>
            <a:outerShdw blurRad="20002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txBox="1">
            <a:spLocks noGrp="1"/>
          </p:cNvSpPr>
          <p:nvPr>
            <p:ph type="title"/>
          </p:nvPr>
        </p:nvSpPr>
        <p:spPr>
          <a:xfrm>
            <a:off x="1399650" y="1467000"/>
            <a:ext cx="6344700" cy="2209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4800"/>
              <a:buNone/>
              <a:defRPr sz="6500">
                <a:solidFill>
                  <a:schemeClr val="dk2"/>
                </a:solidFill>
              </a:defRPr>
            </a:lvl1pPr>
            <a:lvl2pPr lvl="1" algn="ctr">
              <a:spcBef>
                <a:spcPts val="0"/>
              </a:spcBef>
              <a:spcAft>
                <a:spcPts val="0"/>
              </a:spcAft>
              <a:buClr>
                <a:schemeClr val="dk2"/>
              </a:buClr>
              <a:buSzPts val="4800"/>
              <a:buNone/>
              <a:defRPr sz="4800">
                <a:solidFill>
                  <a:schemeClr val="dk2"/>
                </a:solidFill>
              </a:defRPr>
            </a:lvl2pPr>
            <a:lvl3pPr lvl="2" algn="ctr">
              <a:spcBef>
                <a:spcPts val="0"/>
              </a:spcBef>
              <a:spcAft>
                <a:spcPts val="0"/>
              </a:spcAft>
              <a:buClr>
                <a:schemeClr val="dk2"/>
              </a:buClr>
              <a:buSzPts val="4800"/>
              <a:buNone/>
              <a:defRPr sz="4800">
                <a:solidFill>
                  <a:schemeClr val="dk2"/>
                </a:solidFill>
              </a:defRPr>
            </a:lvl3pPr>
            <a:lvl4pPr lvl="3" algn="ctr">
              <a:spcBef>
                <a:spcPts val="0"/>
              </a:spcBef>
              <a:spcAft>
                <a:spcPts val="0"/>
              </a:spcAft>
              <a:buClr>
                <a:schemeClr val="dk2"/>
              </a:buClr>
              <a:buSzPts val="4800"/>
              <a:buNone/>
              <a:defRPr sz="4800">
                <a:solidFill>
                  <a:schemeClr val="dk2"/>
                </a:solidFill>
              </a:defRPr>
            </a:lvl4pPr>
            <a:lvl5pPr lvl="4" algn="ctr">
              <a:spcBef>
                <a:spcPts val="0"/>
              </a:spcBef>
              <a:spcAft>
                <a:spcPts val="0"/>
              </a:spcAft>
              <a:buClr>
                <a:schemeClr val="dk2"/>
              </a:buClr>
              <a:buSzPts val="4800"/>
              <a:buNone/>
              <a:defRPr sz="4800">
                <a:solidFill>
                  <a:schemeClr val="dk2"/>
                </a:solidFill>
              </a:defRPr>
            </a:lvl5pPr>
            <a:lvl6pPr lvl="5" algn="ctr">
              <a:spcBef>
                <a:spcPts val="0"/>
              </a:spcBef>
              <a:spcAft>
                <a:spcPts val="0"/>
              </a:spcAft>
              <a:buClr>
                <a:schemeClr val="dk2"/>
              </a:buClr>
              <a:buSzPts val="4800"/>
              <a:buNone/>
              <a:defRPr sz="4800">
                <a:solidFill>
                  <a:schemeClr val="dk2"/>
                </a:solidFill>
              </a:defRPr>
            </a:lvl6pPr>
            <a:lvl7pPr lvl="6" algn="ctr">
              <a:spcBef>
                <a:spcPts val="0"/>
              </a:spcBef>
              <a:spcAft>
                <a:spcPts val="0"/>
              </a:spcAft>
              <a:buClr>
                <a:schemeClr val="dk2"/>
              </a:buClr>
              <a:buSzPts val="4800"/>
              <a:buNone/>
              <a:defRPr sz="4800">
                <a:solidFill>
                  <a:schemeClr val="dk2"/>
                </a:solidFill>
              </a:defRPr>
            </a:lvl7pPr>
            <a:lvl8pPr lvl="7" algn="ctr">
              <a:spcBef>
                <a:spcPts val="0"/>
              </a:spcBef>
              <a:spcAft>
                <a:spcPts val="0"/>
              </a:spcAft>
              <a:buClr>
                <a:schemeClr val="dk2"/>
              </a:buClr>
              <a:buSzPts val="4800"/>
              <a:buNone/>
              <a:defRPr sz="4800">
                <a:solidFill>
                  <a:schemeClr val="dk2"/>
                </a:solidFill>
              </a:defRPr>
            </a:lvl8pPr>
            <a:lvl9pPr lvl="8" algn="ctr">
              <a:spcBef>
                <a:spcPts val="0"/>
              </a:spcBef>
              <a:spcAft>
                <a:spcPts val="0"/>
              </a:spcAft>
              <a:buClr>
                <a:schemeClr val="dk2"/>
              </a:buClr>
              <a:buSzPts val="4800"/>
              <a:buNone/>
              <a:defRPr sz="4800">
                <a:solidFill>
                  <a:schemeClr val="dk2"/>
                </a:solidFill>
              </a:defRPr>
            </a:lvl9pPr>
          </a:lstStyle>
          <a:p>
            <a:endParaRPr/>
          </a:p>
        </p:txBody>
      </p:sp>
      <p:grpSp>
        <p:nvGrpSpPr>
          <p:cNvPr id="91" name="Google Shape;91;p8"/>
          <p:cNvGrpSpPr/>
          <p:nvPr/>
        </p:nvGrpSpPr>
        <p:grpSpPr>
          <a:xfrm>
            <a:off x="373798" y="350504"/>
            <a:ext cx="8396002" cy="4445129"/>
            <a:chOff x="373798" y="350504"/>
            <a:chExt cx="8396002" cy="4445129"/>
          </a:xfrm>
        </p:grpSpPr>
        <p:sp>
          <p:nvSpPr>
            <p:cNvPr id="92" name="Google Shape;92;p8"/>
            <p:cNvSpPr/>
            <p:nvPr/>
          </p:nvSpPr>
          <p:spPr>
            <a:xfrm rot="10800000" flipH="1">
              <a:off x="4475337" y="4644446"/>
              <a:ext cx="885388" cy="151186"/>
            </a:xfrm>
            <a:custGeom>
              <a:avLst/>
              <a:gdLst/>
              <a:ahLst/>
              <a:cxnLst/>
              <a:rect l="l" t="t" r="r" b="b"/>
              <a:pathLst>
                <a:path w="12915" h="2267" extrusionOk="0">
                  <a:moveTo>
                    <a:pt x="1" y="1"/>
                  </a:moveTo>
                  <a:lnTo>
                    <a:pt x="850" y="2266"/>
                  </a:lnTo>
                  <a:lnTo>
                    <a:pt x="6517" y="2266"/>
                  </a:lnTo>
                  <a:lnTo>
                    <a:pt x="7044" y="1428"/>
                  </a:lnTo>
                  <a:lnTo>
                    <a:pt x="11809" y="1428"/>
                  </a:lnTo>
                  <a:lnTo>
                    <a:pt x="12914" y="1"/>
                  </a:lnTo>
                  <a:close/>
                </a:path>
              </a:pathLst>
            </a:custGeom>
            <a:gradFill>
              <a:gsLst>
                <a:gs pos="0">
                  <a:schemeClr val="dk2"/>
                </a:gs>
                <a:gs pos="50000">
                  <a:schemeClr val="dk1"/>
                </a:gs>
                <a:gs pos="75000">
                  <a:schemeClr val="lt1"/>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1523326" y="350504"/>
              <a:ext cx="1059655" cy="137448"/>
            </a:xfrm>
            <a:custGeom>
              <a:avLst/>
              <a:gdLst/>
              <a:ahLst/>
              <a:cxnLst/>
              <a:rect l="l" t="t" r="r" b="b"/>
              <a:pathLst>
                <a:path w="15457" h="2061" extrusionOk="0">
                  <a:moveTo>
                    <a:pt x="0" y="0"/>
                  </a:moveTo>
                  <a:lnTo>
                    <a:pt x="1212" y="2061"/>
                  </a:lnTo>
                  <a:lnTo>
                    <a:pt x="14072" y="2061"/>
                  </a:lnTo>
                  <a:lnTo>
                    <a:pt x="15456" y="0"/>
                  </a:ln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rot="10800000">
              <a:off x="373798" y="2188058"/>
              <a:ext cx="168452" cy="1216555"/>
            </a:xfrm>
            <a:custGeom>
              <a:avLst/>
              <a:gdLst/>
              <a:ahLst/>
              <a:cxnLst/>
              <a:rect l="l" t="t" r="r" b="b"/>
              <a:pathLst>
                <a:path w="2457" h="8064" extrusionOk="0">
                  <a:moveTo>
                    <a:pt x="2456" y="1"/>
                  </a:moveTo>
                  <a:lnTo>
                    <a:pt x="0" y="634"/>
                  </a:lnTo>
                  <a:lnTo>
                    <a:pt x="0" y="7338"/>
                  </a:lnTo>
                  <a:lnTo>
                    <a:pt x="2456" y="8063"/>
                  </a:lnTo>
                  <a:lnTo>
                    <a:pt x="2456" y="1"/>
                  </a:lnTo>
                  <a:close/>
                </a:path>
              </a:pathLst>
            </a:custGeom>
            <a:gradFill>
              <a:gsLst>
                <a:gs pos="0">
                  <a:schemeClr val="dk2"/>
                </a:gs>
                <a:gs pos="50000">
                  <a:schemeClr val="dk1"/>
                </a:gs>
                <a:gs pos="7500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rot="10800000">
              <a:off x="8601223" y="1574210"/>
              <a:ext cx="168577" cy="1277363"/>
            </a:xfrm>
            <a:custGeom>
              <a:avLst/>
              <a:gdLst/>
              <a:ahLst/>
              <a:cxnLst/>
              <a:rect l="l" t="t" r="r" b="b"/>
              <a:pathLst>
                <a:path w="2459" h="13318" extrusionOk="0">
                  <a:moveTo>
                    <a:pt x="0" y="0"/>
                  </a:moveTo>
                  <a:lnTo>
                    <a:pt x="0" y="13317"/>
                  </a:lnTo>
                  <a:lnTo>
                    <a:pt x="2459" y="12276"/>
                  </a:lnTo>
                  <a:lnTo>
                    <a:pt x="2459" y="1197"/>
                  </a:lnTo>
                  <a:lnTo>
                    <a:pt x="0" y="0"/>
                  </a:lnTo>
                  <a:close/>
                </a:path>
              </a:pathLst>
            </a:custGeom>
            <a:gradFill>
              <a:gsLst>
                <a:gs pos="0">
                  <a:schemeClr val="dk1"/>
                </a:gs>
                <a:gs pos="50000">
                  <a:schemeClr val="dk1"/>
                </a:gs>
                <a:gs pos="75000">
                  <a:schemeClr val="lt1"/>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6"/>
        <p:cNvGrpSpPr/>
        <p:nvPr/>
      </p:nvGrpSpPr>
      <p:grpSpPr>
        <a:xfrm>
          <a:off x="0" y="0"/>
          <a:ext cx="0" cy="0"/>
          <a:chOff x="0" y="0"/>
          <a:chExt cx="0" cy="0"/>
        </a:xfrm>
      </p:grpSpPr>
      <p:sp>
        <p:nvSpPr>
          <p:cNvPr id="97" name="Google Shape;97;p9"/>
          <p:cNvSpPr/>
          <p:nvPr/>
        </p:nvSpPr>
        <p:spPr>
          <a:xfrm>
            <a:off x="374188" y="353867"/>
            <a:ext cx="8395625" cy="4436319"/>
          </a:xfrm>
          <a:custGeom>
            <a:avLst/>
            <a:gdLst/>
            <a:ahLst/>
            <a:cxnLst/>
            <a:rect l="l" t="t" r="r" b="b"/>
            <a:pathLst>
              <a:path w="122470" h="66524" extrusionOk="0">
                <a:moveTo>
                  <a:pt x="5399" y="0"/>
                </a:moveTo>
                <a:lnTo>
                  <a:pt x="1" y="6274"/>
                </a:lnTo>
                <a:lnTo>
                  <a:pt x="1" y="60854"/>
                </a:lnTo>
                <a:lnTo>
                  <a:pt x="5379" y="66498"/>
                </a:lnTo>
                <a:lnTo>
                  <a:pt x="5404" y="66523"/>
                </a:lnTo>
                <a:lnTo>
                  <a:pt x="102943" y="66523"/>
                </a:lnTo>
                <a:lnTo>
                  <a:pt x="108701" y="62899"/>
                </a:lnTo>
                <a:lnTo>
                  <a:pt x="117185" y="62899"/>
                </a:lnTo>
                <a:lnTo>
                  <a:pt x="122439" y="59297"/>
                </a:lnTo>
                <a:lnTo>
                  <a:pt x="122469" y="59274"/>
                </a:lnTo>
                <a:lnTo>
                  <a:pt x="122469" y="5784"/>
                </a:lnTo>
                <a:lnTo>
                  <a:pt x="117699" y="28"/>
                </a:lnTo>
                <a:lnTo>
                  <a:pt x="117676" y="0"/>
                </a:lnTo>
                <a:close/>
              </a:path>
            </a:pathLst>
          </a:custGeom>
          <a:solidFill>
            <a:schemeClr val="dk1"/>
          </a:solidFill>
          <a:ln>
            <a:noFill/>
          </a:ln>
          <a:effectLst>
            <a:outerShdw blurRad="20002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txBox="1">
            <a:spLocks noGrp="1"/>
          </p:cNvSpPr>
          <p:nvPr>
            <p:ph type="title"/>
          </p:nvPr>
        </p:nvSpPr>
        <p:spPr>
          <a:xfrm>
            <a:off x="1427925" y="1694013"/>
            <a:ext cx="6288300" cy="849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600"/>
              <a:buNone/>
              <a:defRPr sz="4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9" name="Google Shape;99;p9"/>
          <p:cNvSpPr txBox="1">
            <a:spLocks noGrp="1"/>
          </p:cNvSpPr>
          <p:nvPr>
            <p:ph type="subTitle" idx="1"/>
          </p:nvPr>
        </p:nvSpPr>
        <p:spPr>
          <a:xfrm>
            <a:off x="1427799" y="2510488"/>
            <a:ext cx="6288300" cy="93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0" name="Google Shape;100;p9"/>
          <p:cNvGrpSpPr/>
          <p:nvPr/>
        </p:nvGrpSpPr>
        <p:grpSpPr>
          <a:xfrm rot="5400000" flipH="1">
            <a:off x="5216115" y="4025849"/>
            <a:ext cx="368179" cy="1155294"/>
            <a:chOff x="2830681" y="2005990"/>
            <a:chExt cx="239388" cy="751166"/>
          </a:xfrm>
        </p:grpSpPr>
        <p:sp>
          <p:nvSpPr>
            <p:cNvPr id="101" name="Google Shape;101;p9"/>
            <p:cNvSpPr/>
            <p:nvPr/>
          </p:nvSpPr>
          <p:spPr>
            <a:xfrm>
              <a:off x="2830681" y="2005990"/>
              <a:ext cx="219843" cy="728841"/>
            </a:xfrm>
            <a:custGeom>
              <a:avLst/>
              <a:gdLst/>
              <a:ahLst/>
              <a:cxnLst/>
              <a:rect l="l" t="t" r="r" b="b"/>
              <a:pathLst>
                <a:path w="6388" h="21178" extrusionOk="0">
                  <a:moveTo>
                    <a:pt x="0" y="1"/>
                  </a:moveTo>
                  <a:lnTo>
                    <a:pt x="0" y="176"/>
                  </a:lnTo>
                  <a:lnTo>
                    <a:pt x="5074" y="176"/>
                  </a:lnTo>
                  <a:lnTo>
                    <a:pt x="6215" y="1101"/>
                  </a:lnTo>
                  <a:lnTo>
                    <a:pt x="6215" y="21178"/>
                  </a:lnTo>
                  <a:lnTo>
                    <a:pt x="6387" y="21178"/>
                  </a:lnTo>
                  <a:lnTo>
                    <a:pt x="6387" y="1015"/>
                  </a:lnTo>
                  <a:lnTo>
                    <a:pt x="51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2912829" y="2058438"/>
              <a:ext cx="96500" cy="251780"/>
            </a:xfrm>
            <a:custGeom>
              <a:avLst/>
              <a:gdLst/>
              <a:ahLst/>
              <a:cxnLst/>
              <a:rect l="l" t="t" r="r" b="b"/>
              <a:pathLst>
                <a:path w="2804" h="7316" extrusionOk="0">
                  <a:moveTo>
                    <a:pt x="1" y="0"/>
                  </a:moveTo>
                  <a:lnTo>
                    <a:pt x="1" y="175"/>
                  </a:lnTo>
                  <a:lnTo>
                    <a:pt x="2629" y="175"/>
                  </a:lnTo>
                  <a:lnTo>
                    <a:pt x="2629" y="7315"/>
                  </a:lnTo>
                  <a:lnTo>
                    <a:pt x="2804" y="7315"/>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3024917" y="2712004"/>
              <a:ext cx="45152" cy="45152"/>
            </a:xfrm>
            <a:custGeom>
              <a:avLst/>
              <a:gdLst/>
              <a:ahLst/>
              <a:cxnLst/>
              <a:rect l="l" t="t" r="r" b="b"/>
              <a:pathLst>
                <a:path w="1312" h="1312" extrusionOk="0">
                  <a:moveTo>
                    <a:pt x="655" y="1"/>
                  </a:moveTo>
                  <a:cubicBezTo>
                    <a:pt x="292" y="1"/>
                    <a:pt x="1" y="292"/>
                    <a:pt x="1" y="655"/>
                  </a:cubicBezTo>
                  <a:cubicBezTo>
                    <a:pt x="1" y="1020"/>
                    <a:pt x="295" y="1311"/>
                    <a:pt x="655" y="1311"/>
                  </a:cubicBezTo>
                  <a:cubicBezTo>
                    <a:pt x="1020" y="1311"/>
                    <a:pt x="1311" y="1017"/>
                    <a:pt x="1311" y="655"/>
                  </a:cubicBezTo>
                  <a:cubicBezTo>
                    <a:pt x="1311" y="295"/>
                    <a:pt x="1020" y="1"/>
                    <a:pt x="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9"/>
          <p:cNvGrpSpPr/>
          <p:nvPr/>
        </p:nvGrpSpPr>
        <p:grpSpPr>
          <a:xfrm>
            <a:off x="1813554" y="350488"/>
            <a:ext cx="1605481" cy="622407"/>
            <a:chOff x="3251984" y="2440129"/>
            <a:chExt cx="1043876" cy="404686"/>
          </a:xfrm>
        </p:grpSpPr>
        <p:sp>
          <p:nvSpPr>
            <p:cNvPr id="105" name="Google Shape;105;p9"/>
            <p:cNvSpPr/>
            <p:nvPr/>
          </p:nvSpPr>
          <p:spPr>
            <a:xfrm>
              <a:off x="3251984" y="2440129"/>
              <a:ext cx="1043876" cy="404686"/>
            </a:xfrm>
            <a:custGeom>
              <a:avLst/>
              <a:gdLst/>
              <a:ahLst/>
              <a:cxnLst/>
              <a:rect l="l" t="t" r="r" b="b"/>
              <a:pathLst>
                <a:path w="30332" h="11759" extrusionOk="0">
                  <a:moveTo>
                    <a:pt x="0" y="1"/>
                  </a:moveTo>
                  <a:lnTo>
                    <a:pt x="0" y="4695"/>
                  </a:lnTo>
                  <a:lnTo>
                    <a:pt x="2773" y="7465"/>
                  </a:lnTo>
                  <a:lnTo>
                    <a:pt x="27812" y="7465"/>
                  </a:lnTo>
                  <a:lnTo>
                    <a:pt x="30157" y="9815"/>
                  </a:lnTo>
                  <a:lnTo>
                    <a:pt x="30157" y="11759"/>
                  </a:lnTo>
                  <a:lnTo>
                    <a:pt x="30332" y="11759"/>
                  </a:lnTo>
                  <a:lnTo>
                    <a:pt x="30332" y="9744"/>
                  </a:lnTo>
                  <a:lnTo>
                    <a:pt x="27881" y="7295"/>
                  </a:lnTo>
                  <a:lnTo>
                    <a:pt x="2847" y="7295"/>
                  </a:lnTo>
                  <a:lnTo>
                    <a:pt x="175" y="4624"/>
                  </a:lnTo>
                  <a:lnTo>
                    <a:pt x="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3470035" y="2603426"/>
              <a:ext cx="181470" cy="181470"/>
            </a:xfrm>
            <a:custGeom>
              <a:avLst/>
              <a:gdLst/>
              <a:ahLst/>
              <a:cxnLst/>
              <a:rect l="l" t="t" r="r" b="b"/>
              <a:pathLst>
                <a:path w="5273" h="5273" extrusionOk="0">
                  <a:moveTo>
                    <a:pt x="2637" y="173"/>
                  </a:moveTo>
                  <a:cubicBezTo>
                    <a:pt x="3993" y="173"/>
                    <a:pt x="5100" y="1275"/>
                    <a:pt x="5098" y="2634"/>
                  </a:cubicBezTo>
                  <a:cubicBezTo>
                    <a:pt x="5098" y="3995"/>
                    <a:pt x="3995" y="5097"/>
                    <a:pt x="2637" y="5097"/>
                  </a:cubicBezTo>
                  <a:cubicBezTo>
                    <a:pt x="1278" y="5097"/>
                    <a:pt x="176" y="3995"/>
                    <a:pt x="176" y="2634"/>
                  </a:cubicBezTo>
                  <a:cubicBezTo>
                    <a:pt x="176" y="1275"/>
                    <a:pt x="1278" y="173"/>
                    <a:pt x="2637" y="173"/>
                  </a:cubicBezTo>
                  <a:close/>
                  <a:moveTo>
                    <a:pt x="2637" y="0"/>
                  </a:moveTo>
                  <a:cubicBezTo>
                    <a:pt x="1184" y="0"/>
                    <a:pt x="1" y="1182"/>
                    <a:pt x="1" y="2636"/>
                  </a:cubicBezTo>
                  <a:cubicBezTo>
                    <a:pt x="1" y="4089"/>
                    <a:pt x="1184" y="5272"/>
                    <a:pt x="2637" y="5272"/>
                  </a:cubicBezTo>
                  <a:cubicBezTo>
                    <a:pt x="4089" y="5272"/>
                    <a:pt x="5270" y="4089"/>
                    <a:pt x="5273" y="2636"/>
                  </a:cubicBezTo>
                  <a:cubicBezTo>
                    <a:pt x="5273" y="1182"/>
                    <a:pt x="4091" y="0"/>
                    <a:pt x="26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9"/>
          <p:cNvGrpSpPr/>
          <p:nvPr/>
        </p:nvGrpSpPr>
        <p:grpSpPr>
          <a:xfrm>
            <a:off x="368894" y="350504"/>
            <a:ext cx="8400833" cy="4439820"/>
            <a:chOff x="368894" y="350504"/>
            <a:chExt cx="8400833" cy="4439820"/>
          </a:xfrm>
        </p:grpSpPr>
        <p:sp>
          <p:nvSpPr>
            <p:cNvPr id="108" name="Google Shape;108;p9"/>
            <p:cNvSpPr/>
            <p:nvPr/>
          </p:nvSpPr>
          <p:spPr>
            <a:xfrm>
              <a:off x="6221687" y="350504"/>
              <a:ext cx="885388" cy="151186"/>
            </a:xfrm>
            <a:custGeom>
              <a:avLst/>
              <a:gdLst/>
              <a:ahLst/>
              <a:cxnLst/>
              <a:rect l="l" t="t" r="r" b="b"/>
              <a:pathLst>
                <a:path w="12915" h="2267" extrusionOk="0">
                  <a:moveTo>
                    <a:pt x="1" y="1"/>
                  </a:moveTo>
                  <a:lnTo>
                    <a:pt x="850" y="2266"/>
                  </a:lnTo>
                  <a:lnTo>
                    <a:pt x="6517" y="2266"/>
                  </a:lnTo>
                  <a:lnTo>
                    <a:pt x="7044" y="1428"/>
                  </a:lnTo>
                  <a:lnTo>
                    <a:pt x="11809" y="1428"/>
                  </a:lnTo>
                  <a:lnTo>
                    <a:pt x="12914" y="1"/>
                  </a:lnTo>
                  <a:close/>
                </a:path>
              </a:pathLst>
            </a:custGeom>
            <a:gradFill>
              <a:gsLst>
                <a:gs pos="0">
                  <a:schemeClr val="dk1"/>
                </a:gs>
                <a:gs pos="50000">
                  <a:schemeClr val="dk1"/>
                </a:gs>
                <a:gs pos="75000">
                  <a:schemeClr val="lt1"/>
                </a:gs>
                <a:gs pos="100000">
                  <a:schemeClr val="l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5136457" y="353219"/>
              <a:ext cx="740051" cy="56020"/>
            </a:xfrm>
            <a:custGeom>
              <a:avLst/>
              <a:gdLst/>
              <a:ahLst/>
              <a:cxnLst/>
              <a:rect l="l" t="t" r="r" b="b"/>
              <a:pathLst>
                <a:path w="10795" h="840" extrusionOk="0">
                  <a:moveTo>
                    <a:pt x="0" y="0"/>
                  </a:moveTo>
                  <a:lnTo>
                    <a:pt x="0" y="839"/>
                  </a:lnTo>
                  <a:lnTo>
                    <a:pt x="10795" y="839"/>
                  </a:lnTo>
                  <a:lnTo>
                    <a:pt x="10795" y="0"/>
                  </a:lnTo>
                  <a:close/>
                </a:path>
              </a:pathLst>
            </a:custGeom>
            <a:gradFill>
              <a:gsLst>
                <a:gs pos="0">
                  <a:schemeClr val="dk1"/>
                </a:gs>
                <a:gs pos="50000">
                  <a:schemeClr val="l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a:off x="368894" y="935978"/>
              <a:ext cx="85008" cy="1635772"/>
            </a:xfrm>
            <a:custGeom>
              <a:avLst/>
              <a:gdLst/>
              <a:ahLst/>
              <a:cxnLst/>
              <a:rect l="l" t="t" r="r" b="b"/>
              <a:pathLst>
                <a:path w="1240" h="24528" extrusionOk="0">
                  <a:moveTo>
                    <a:pt x="0" y="0"/>
                  </a:moveTo>
                  <a:lnTo>
                    <a:pt x="0" y="24528"/>
                  </a:lnTo>
                  <a:lnTo>
                    <a:pt x="1240" y="24528"/>
                  </a:lnTo>
                  <a:lnTo>
                    <a:pt x="1240" y="0"/>
                  </a:lnTo>
                  <a:close/>
                </a:path>
              </a:pathLst>
            </a:custGeom>
            <a:gradFill>
              <a:gsLst>
                <a:gs pos="0">
                  <a:schemeClr val="dk2"/>
                </a:gs>
                <a:gs pos="50000">
                  <a:schemeClr val="dk1"/>
                </a:gs>
                <a:gs pos="7500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8601300" y="1741498"/>
              <a:ext cx="168427" cy="1221555"/>
            </a:xfrm>
            <a:custGeom>
              <a:avLst/>
              <a:gdLst/>
              <a:ahLst/>
              <a:cxnLst/>
              <a:rect l="l" t="t" r="r" b="b"/>
              <a:pathLst>
                <a:path w="2457" h="8064" extrusionOk="0">
                  <a:moveTo>
                    <a:pt x="2456" y="1"/>
                  </a:moveTo>
                  <a:lnTo>
                    <a:pt x="0" y="634"/>
                  </a:lnTo>
                  <a:lnTo>
                    <a:pt x="0" y="7338"/>
                  </a:lnTo>
                  <a:lnTo>
                    <a:pt x="2456" y="8063"/>
                  </a:lnTo>
                  <a:lnTo>
                    <a:pt x="2456" y="1"/>
                  </a:lnTo>
                  <a:close/>
                </a:path>
              </a:pathLst>
            </a:custGeom>
            <a:gradFill>
              <a:gsLst>
                <a:gs pos="0">
                  <a:schemeClr val="dk2"/>
                </a:gs>
                <a:gs pos="50000">
                  <a:schemeClr val="dk1"/>
                </a:gs>
                <a:gs pos="7500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a:off x="374201" y="2683755"/>
              <a:ext cx="168577" cy="888177"/>
            </a:xfrm>
            <a:custGeom>
              <a:avLst/>
              <a:gdLst/>
              <a:ahLst/>
              <a:cxnLst/>
              <a:rect l="l" t="t" r="r" b="b"/>
              <a:pathLst>
                <a:path w="2459" h="13318" extrusionOk="0">
                  <a:moveTo>
                    <a:pt x="0" y="0"/>
                  </a:moveTo>
                  <a:lnTo>
                    <a:pt x="0" y="13317"/>
                  </a:lnTo>
                  <a:lnTo>
                    <a:pt x="2459" y="12276"/>
                  </a:lnTo>
                  <a:lnTo>
                    <a:pt x="2459" y="1197"/>
                  </a:lnTo>
                  <a:lnTo>
                    <a:pt x="0" y="0"/>
                  </a:lnTo>
                  <a:close/>
                </a:path>
              </a:pathLst>
            </a:custGeom>
            <a:gradFill>
              <a:gsLst>
                <a:gs pos="0">
                  <a:schemeClr val="dk1"/>
                </a:gs>
                <a:gs pos="50000">
                  <a:schemeClr val="dk1"/>
                </a:gs>
                <a:gs pos="75000">
                  <a:schemeClr val="lt1"/>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6289926" y="4652876"/>
              <a:ext cx="1059655" cy="137448"/>
            </a:xfrm>
            <a:custGeom>
              <a:avLst/>
              <a:gdLst/>
              <a:ahLst/>
              <a:cxnLst/>
              <a:rect l="l" t="t" r="r" b="b"/>
              <a:pathLst>
                <a:path w="15457" h="2061" extrusionOk="0">
                  <a:moveTo>
                    <a:pt x="0" y="0"/>
                  </a:moveTo>
                  <a:lnTo>
                    <a:pt x="1212" y="2061"/>
                  </a:lnTo>
                  <a:lnTo>
                    <a:pt x="14072" y="2061"/>
                  </a:lnTo>
                  <a:lnTo>
                    <a:pt x="15456" y="0"/>
                  </a:ln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2"/>
        </a:solidFill>
        <a:effectLst/>
      </p:bgPr>
    </p:bg>
    <p:spTree>
      <p:nvGrpSpPr>
        <p:cNvPr id="1" name="Shape 114"/>
        <p:cNvGrpSpPr/>
        <p:nvPr/>
      </p:nvGrpSpPr>
      <p:grpSpPr>
        <a:xfrm>
          <a:off x="0" y="0"/>
          <a:ext cx="0" cy="0"/>
          <a:chOff x="0" y="0"/>
          <a:chExt cx="0" cy="0"/>
        </a:xfrm>
      </p:grpSpPr>
      <p:sp>
        <p:nvSpPr>
          <p:cNvPr id="115" name="Google Shape;115;p10"/>
          <p:cNvSpPr/>
          <p:nvPr/>
        </p:nvSpPr>
        <p:spPr>
          <a:xfrm>
            <a:off x="374188" y="353867"/>
            <a:ext cx="8395625" cy="4436319"/>
          </a:xfrm>
          <a:custGeom>
            <a:avLst/>
            <a:gdLst/>
            <a:ahLst/>
            <a:cxnLst/>
            <a:rect l="l" t="t" r="r" b="b"/>
            <a:pathLst>
              <a:path w="122470" h="66524" extrusionOk="0">
                <a:moveTo>
                  <a:pt x="5399" y="0"/>
                </a:moveTo>
                <a:lnTo>
                  <a:pt x="1" y="6274"/>
                </a:lnTo>
                <a:lnTo>
                  <a:pt x="1" y="60854"/>
                </a:lnTo>
                <a:lnTo>
                  <a:pt x="5379" y="66498"/>
                </a:lnTo>
                <a:lnTo>
                  <a:pt x="5404" y="66523"/>
                </a:lnTo>
                <a:lnTo>
                  <a:pt x="102943" y="66523"/>
                </a:lnTo>
                <a:lnTo>
                  <a:pt x="108701" y="62899"/>
                </a:lnTo>
                <a:lnTo>
                  <a:pt x="117185" y="62899"/>
                </a:lnTo>
                <a:lnTo>
                  <a:pt x="122439" y="59297"/>
                </a:lnTo>
                <a:lnTo>
                  <a:pt x="122469" y="59274"/>
                </a:lnTo>
                <a:lnTo>
                  <a:pt x="122469" y="5784"/>
                </a:lnTo>
                <a:lnTo>
                  <a:pt x="117699" y="28"/>
                </a:lnTo>
                <a:lnTo>
                  <a:pt x="11767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0"/>
          <p:cNvSpPr txBox="1">
            <a:spLocks noGrp="1"/>
          </p:cNvSpPr>
          <p:nvPr>
            <p:ph type="title"/>
          </p:nvPr>
        </p:nvSpPr>
        <p:spPr>
          <a:xfrm>
            <a:off x="2885825" y="1640675"/>
            <a:ext cx="3372300" cy="186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6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6"/>
        <p:cNvGrpSpPr/>
        <p:nvPr/>
      </p:nvGrpSpPr>
      <p:grpSpPr>
        <a:xfrm>
          <a:off x="0" y="0"/>
          <a:ext cx="0" cy="0"/>
          <a:chOff x="0" y="0"/>
          <a:chExt cx="0" cy="0"/>
        </a:xfrm>
      </p:grpSpPr>
      <p:sp>
        <p:nvSpPr>
          <p:cNvPr id="137" name="Google Shape;137;p13"/>
          <p:cNvSpPr/>
          <p:nvPr/>
        </p:nvSpPr>
        <p:spPr>
          <a:xfrm>
            <a:off x="374188" y="353867"/>
            <a:ext cx="8395625" cy="4436319"/>
          </a:xfrm>
          <a:custGeom>
            <a:avLst/>
            <a:gdLst/>
            <a:ahLst/>
            <a:cxnLst/>
            <a:rect l="l" t="t" r="r" b="b"/>
            <a:pathLst>
              <a:path w="122470" h="66524" extrusionOk="0">
                <a:moveTo>
                  <a:pt x="5399" y="0"/>
                </a:moveTo>
                <a:lnTo>
                  <a:pt x="1" y="6274"/>
                </a:lnTo>
                <a:lnTo>
                  <a:pt x="1" y="60854"/>
                </a:lnTo>
                <a:lnTo>
                  <a:pt x="5379" y="66498"/>
                </a:lnTo>
                <a:lnTo>
                  <a:pt x="5404" y="66523"/>
                </a:lnTo>
                <a:lnTo>
                  <a:pt x="102943" y="66523"/>
                </a:lnTo>
                <a:lnTo>
                  <a:pt x="108701" y="62899"/>
                </a:lnTo>
                <a:lnTo>
                  <a:pt x="117185" y="62899"/>
                </a:lnTo>
                <a:lnTo>
                  <a:pt x="122439" y="59297"/>
                </a:lnTo>
                <a:lnTo>
                  <a:pt x="122469" y="59274"/>
                </a:lnTo>
                <a:lnTo>
                  <a:pt x="122469" y="5784"/>
                </a:lnTo>
                <a:lnTo>
                  <a:pt x="117699" y="28"/>
                </a:lnTo>
                <a:lnTo>
                  <a:pt x="117676" y="0"/>
                </a:lnTo>
                <a:close/>
              </a:path>
            </a:pathLst>
          </a:custGeom>
          <a:solidFill>
            <a:schemeClr val="dk1"/>
          </a:solidFill>
          <a:ln>
            <a:noFill/>
          </a:ln>
          <a:effectLst>
            <a:outerShdw blurRad="20002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txBox="1">
            <a:spLocks noGrp="1"/>
          </p:cNvSpPr>
          <p:nvPr>
            <p:ph type="title" hasCustomPrompt="1"/>
          </p:nvPr>
        </p:nvSpPr>
        <p:spPr>
          <a:xfrm rot="1973">
            <a:off x="2649062" y="1099375"/>
            <a:ext cx="1045200" cy="602100"/>
          </a:xfrm>
          <a:prstGeom prst="rect">
            <a:avLst/>
          </a:prstGeom>
          <a:gradFill>
            <a:gsLst>
              <a:gs pos="0">
                <a:schemeClr val="dk1"/>
              </a:gs>
              <a:gs pos="25000">
                <a:schemeClr val="lt1"/>
              </a:gs>
              <a:gs pos="50000">
                <a:srgbClr val="FFFFFF">
                  <a:alpha val="0"/>
                </a:srgbClr>
              </a:gs>
              <a:gs pos="100000">
                <a:schemeClr val="dk1"/>
              </a:gs>
            </a:gsLst>
            <a:lin ang="2700006" scaled="0"/>
          </a:grad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3000"/>
              <a:buNone/>
              <a:defRPr sz="3000" b="1">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39" name="Google Shape;139;p13"/>
          <p:cNvSpPr txBox="1">
            <a:spLocks noGrp="1"/>
          </p:cNvSpPr>
          <p:nvPr>
            <p:ph type="subTitle" idx="1"/>
          </p:nvPr>
        </p:nvSpPr>
        <p:spPr>
          <a:xfrm>
            <a:off x="1891063" y="2210053"/>
            <a:ext cx="2561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40" name="Google Shape;140;p13"/>
          <p:cNvSpPr txBox="1">
            <a:spLocks noGrp="1"/>
          </p:cNvSpPr>
          <p:nvPr>
            <p:ph type="title" idx="2" hasCustomPrompt="1"/>
          </p:nvPr>
        </p:nvSpPr>
        <p:spPr>
          <a:xfrm rot="1973">
            <a:off x="2649062" y="2890025"/>
            <a:ext cx="1045200" cy="602100"/>
          </a:xfrm>
          <a:prstGeom prst="rect">
            <a:avLst/>
          </a:prstGeom>
          <a:gradFill>
            <a:gsLst>
              <a:gs pos="0">
                <a:schemeClr val="dk1"/>
              </a:gs>
              <a:gs pos="25000">
                <a:schemeClr val="lt1"/>
              </a:gs>
              <a:gs pos="50000">
                <a:srgbClr val="FFFFFF">
                  <a:alpha val="0"/>
                </a:srgbClr>
              </a:gs>
              <a:gs pos="100000">
                <a:schemeClr val="dk1"/>
              </a:gs>
            </a:gsLst>
            <a:lin ang="0" scaled="0"/>
          </a:grad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3000"/>
              <a:buNone/>
              <a:defRPr sz="3000" b="1">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41" name="Google Shape;141;p13"/>
          <p:cNvSpPr txBox="1">
            <a:spLocks noGrp="1"/>
          </p:cNvSpPr>
          <p:nvPr>
            <p:ph type="subTitle" idx="3"/>
          </p:nvPr>
        </p:nvSpPr>
        <p:spPr>
          <a:xfrm>
            <a:off x="1891063" y="4000800"/>
            <a:ext cx="2561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42" name="Google Shape;142;p13"/>
          <p:cNvSpPr txBox="1">
            <a:spLocks noGrp="1"/>
          </p:cNvSpPr>
          <p:nvPr>
            <p:ph type="title" idx="4" hasCustomPrompt="1"/>
          </p:nvPr>
        </p:nvSpPr>
        <p:spPr>
          <a:xfrm rot="1973">
            <a:off x="5449612" y="1099375"/>
            <a:ext cx="1045200" cy="602100"/>
          </a:xfrm>
          <a:prstGeom prst="rect">
            <a:avLst/>
          </a:prstGeom>
          <a:gradFill>
            <a:gsLst>
              <a:gs pos="0">
                <a:schemeClr val="dk1"/>
              </a:gs>
              <a:gs pos="25000">
                <a:schemeClr val="lt1"/>
              </a:gs>
              <a:gs pos="50000">
                <a:srgbClr val="FFFFFF">
                  <a:alpha val="0"/>
                </a:srgbClr>
              </a:gs>
              <a:gs pos="100000">
                <a:schemeClr val="dk1"/>
              </a:gs>
            </a:gsLst>
            <a:lin ang="16200038" scaled="0"/>
          </a:grad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3000"/>
              <a:buNone/>
              <a:defRPr sz="3000" b="1">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43" name="Google Shape;143;p13"/>
          <p:cNvSpPr txBox="1">
            <a:spLocks noGrp="1"/>
          </p:cNvSpPr>
          <p:nvPr>
            <p:ph type="subTitle" idx="5"/>
          </p:nvPr>
        </p:nvSpPr>
        <p:spPr>
          <a:xfrm>
            <a:off x="4691513" y="2210053"/>
            <a:ext cx="2561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44" name="Google Shape;144;p13"/>
          <p:cNvSpPr txBox="1">
            <a:spLocks noGrp="1"/>
          </p:cNvSpPr>
          <p:nvPr>
            <p:ph type="title" idx="6" hasCustomPrompt="1"/>
          </p:nvPr>
        </p:nvSpPr>
        <p:spPr>
          <a:xfrm rot="1973">
            <a:off x="5449612" y="2890025"/>
            <a:ext cx="1045200" cy="602100"/>
          </a:xfrm>
          <a:prstGeom prst="rect">
            <a:avLst/>
          </a:prstGeom>
          <a:gradFill>
            <a:gsLst>
              <a:gs pos="0">
                <a:schemeClr val="dk1"/>
              </a:gs>
              <a:gs pos="25000">
                <a:schemeClr val="lt1"/>
              </a:gs>
              <a:gs pos="50000">
                <a:srgbClr val="FFFFFF">
                  <a:alpha val="0"/>
                </a:srgbClr>
              </a:gs>
              <a:gs pos="100000">
                <a:schemeClr val="dk1"/>
              </a:gs>
            </a:gsLst>
            <a:lin ang="8100019" scaled="0"/>
          </a:grad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3000"/>
              <a:buNone/>
              <a:defRPr sz="3000" b="1">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45" name="Google Shape;145;p13"/>
          <p:cNvSpPr txBox="1">
            <a:spLocks noGrp="1"/>
          </p:cNvSpPr>
          <p:nvPr>
            <p:ph type="subTitle" idx="7"/>
          </p:nvPr>
        </p:nvSpPr>
        <p:spPr>
          <a:xfrm>
            <a:off x="4691513" y="4000801"/>
            <a:ext cx="2561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46" name="Google Shape;146;p13"/>
          <p:cNvSpPr txBox="1">
            <a:spLocks noGrp="1"/>
          </p:cNvSpPr>
          <p:nvPr>
            <p:ph type="subTitle" idx="8"/>
          </p:nvPr>
        </p:nvSpPr>
        <p:spPr>
          <a:xfrm>
            <a:off x="1891063" y="1649850"/>
            <a:ext cx="2561400" cy="722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000"/>
              <a:buFont typeface="Poller One"/>
              <a:buNone/>
              <a:defRPr sz="1800" i="1">
                <a:solidFill>
                  <a:schemeClr val="dk2"/>
                </a:solidFill>
                <a:latin typeface="Zen Dots"/>
                <a:ea typeface="Zen Dots"/>
                <a:cs typeface="Zen Dots"/>
                <a:sym typeface="Zen Dots"/>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147" name="Google Shape;147;p13"/>
          <p:cNvSpPr txBox="1">
            <a:spLocks noGrp="1"/>
          </p:cNvSpPr>
          <p:nvPr>
            <p:ph type="subTitle" idx="9"/>
          </p:nvPr>
        </p:nvSpPr>
        <p:spPr>
          <a:xfrm>
            <a:off x="1891063" y="3440776"/>
            <a:ext cx="2561400" cy="722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000"/>
              <a:buFont typeface="Poller One"/>
              <a:buNone/>
              <a:defRPr sz="1800" i="1">
                <a:solidFill>
                  <a:schemeClr val="dk2"/>
                </a:solidFill>
                <a:latin typeface="Zen Dots"/>
                <a:ea typeface="Zen Dots"/>
                <a:cs typeface="Zen Dots"/>
                <a:sym typeface="Zen Dots"/>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148" name="Google Shape;148;p13"/>
          <p:cNvSpPr txBox="1">
            <a:spLocks noGrp="1"/>
          </p:cNvSpPr>
          <p:nvPr>
            <p:ph type="subTitle" idx="13"/>
          </p:nvPr>
        </p:nvSpPr>
        <p:spPr>
          <a:xfrm>
            <a:off x="4691513" y="1649850"/>
            <a:ext cx="2561400" cy="722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000"/>
              <a:buFont typeface="Poller One"/>
              <a:buNone/>
              <a:defRPr sz="1800" i="1">
                <a:solidFill>
                  <a:schemeClr val="dk2"/>
                </a:solidFill>
                <a:latin typeface="Zen Dots"/>
                <a:ea typeface="Zen Dots"/>
                <a:cs typeface="Zen Dots"/>
                <a:sym typeface="Zen Dots"/>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149" name="Google Shape;149;p13"/>
          <p:cNvSpPr txBox="1">
            <a:spLocks noGrp="1"/>
          </p:cNvSpPr>
          <p:nvPr>
            <p:ph type="subTitle" idx="14"/>
          </p:nvPr>
        </p:nvSpPr>
        <p:spPr>
          <a:xfrm>
            <a:off x="4691513" y="3440777"/>
            <a:ext cx="2561400" cy="722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000"/>
              <a:buFont typeface="Poller One"/>
              <a:buNone/>
              <a:defRPr sz="1800" i="1">
                <a:solidFill>
                  <a:schemeClr val="dk2"/>
                </a:solidFill>
                <a:latin typeface="Zen Dots"/>
                <a:ea typeface="Zen Dots"/>
                <a:cs typeface="Zen Dots"/>
                <a:sym typeface="Zen Dots"/>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
        <p:nvSpPr>
          <p:cNvPr id="150" name="Google Shape;150;p13"/>
          <p:cNvSpPr txBox="1">
            <a:spLocks noGrp="1"/>
          </p:cNvSpPr>
          <p:nvPr>
            <p:ph type="title" idx="15"/>
          </p:nvPr>
        </p:nvSpPr>
        <p:spPr>
          <a:xfrm>
            <a:off x="720000" y="540000"/>
            <a:ext cx="7704000" cy="556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500"/>
              <a:buNone/>
              <a:defRPr>
                <a:solidFill>
                  <a:schemeClr val="dk2"/>
                </a:solidFill>
              </a:defRPr>
            </a:lvl1pPr>
            <a:lvl2pPr lvl="1" rtl="0">
              <a:spcBef>
                <a:spcPts val="0"/>
              </a:spcBef>
              <a:spcAft>
                <a:spcPts val="0"/>
              </a:spcAft>
              <a:buClr>
                <a:schemeClr val="dk2"/>
              </a:buClr>
              <a:buSzPts val="2500"/>
              <a:buNone/>
              <a:defRPr>
                <a:solidFill>
                  <a:schemeClr val="dk2"/>
                </a:solidFill>
              </a:defRPr>
            </a:lvl2pPr>
            <a:lvl3pPr lvl="2" rtl="0">
              <a:spcBef>
                <a:spcPts val="0"/>
              </a:spcBef>
              <a:spcAft>
                <a:spcPts val="0"/>
              </a:spcAft>
              <a:buClr>
                <a:schemeClr val="dk2"/>
              </a:buClr>
              <a:buSzPts val="2500"/>
              <a:buNone/>
              <a:defRPr>
                <a:solidFill>
                  <a:schemeClr val="dk2"/>
                </a:solidFill>
              </a:defRPr>
            </a:lvl3pPr>
            <a:lvl4pPr lvl="3" rtl="0">
              <a:spcBef>
                <a:spcPts val="0"/>
              </a:spcBef>
              <a:spcAft>
                <a:spcPts val="0"/>
              </a:spcAft>
              <a:buClr>
                <a:schemeClr val="dk2"/>
              </a:buClr>
              <a:buSzPts val="2500"/>
              <a:buNone/>
              <a:defRPr>
                <a:solidFill>
                  <a:schemeClr val="dk2"/>
                </a:solidFill>
              </a:defRPr>
            </a:lvl4pPr>
            <a:lvl5pPr lvl="4" rtl="0">
              <a:spcBef>
                <a:spcPts val="0"/>
              </a:spcBef>
              <a:spcAft>
                <a:spcPts val="0"/>
              </a:spcAft>
              <a:buClr>
                <a:schemeClr val="dk2"/>
              </a:buClr>
              <a:buSzPts val="2500"/>
              <a:buNone/>
              <a:defRPr>
                <a:solidFill>
                  <a:schemeClr val="dk2"/>
                </a:solidFill>
              </a:defRPr>
            </a:lvl5pPr>
            <a:lvl6pPr lvl="5" rtl="0">
              <a:spcBef>
                <a:spcPts val="0"/>
              </a:spcBef>
              <a:spcAft>
                <a:spcPts val="0"/>
              </a:spcAft>
              <a:buClr>
                <a:schemeClr val="dk2"/>
              </a:buClr>
              <a:buSzPts val="2500"/>
              <a:buNone/>
              <a:defRPr>
                <a:solidFill>
                  <a:schemeClr val="dk2"/>
                </a:solidFill>
              </a:defRPr>
            </a:lvl6pPr>
            <a:lvl7pPr lvl="6" rtl="0">
              <a:spcBef>
                <a:spcPts val="0"/>
              </a:spcBef>
              <a:spcAft>
                <a:spcPts val="0"/>
              </a:spcAft>
              <a:buClr>
                <a:schemeClr val="dk2"/>
              </a:buClr>
              <a:buSzPts val="2500"/>
              <a:buNone/>
              <a:defRPr>
                <a:solidFill>
                  <a:schemeClr val="dk2"/>
                </a:solidFill>
              </a:defRPr>
            </a:lvl7pPr>
            <a:lvl8pPr lvl="7" rtl="0">
              <a:spcBef>
                <a:spcPts val="0"/>
              </a:spcBef>
              <a:spcAft>
                <a:spcPts val="0"/>
              </a:spcAft>
              <a:buClr>
                <a:schemeClr val="dk2"/>
              </a:buClr>
              <a:buSzPts val="2500"/>
              <a:buNone/>
              <a:defRPr>
                <a:solidFill>
                  <a:schemeClr val="dk2"/>
                </a:solidFill>
              </a:defRPr>
            </a:lvl8pPr>
            <a:lvl9pPr lvl="8" rtl="0">
              <a:spcBef>
                <a:spcPts val="0"/>
              </a:spcBef>
              <a:spcAft>
                <a:spcPts val="0"/>
              </a:spcAft>
              <a:buClr>
                <a:schemeClr val="dk2"/>
              </a:buClr>
              <a:buSzPts val="2500"/>
              <a:buNone/>
              <a:defRPr>
                <a:solidFill>
                  <a:schemeClr val="dk2"/>
                </a:solidFill>
              </a:defRPr>
            </a:lvl9pPr>
          </a:lstStyle>
          <a:p>
            <a:endParaRPr/>
          </a:p>
        </p:txBody>
      </p:sp>
      <p:grpSp>
        <p:nvGrpSpPr>
          <p:cNvPr id="151" name="Google Shape;151;p13"/>
          <p:cNvGrpSpPr/>
          <p:nvPr/>
        </p:nvGrpSpPr>
        <p:grpSpPr>
          <a:xfrm rot="-5400000">
            <a:off x="7518899" y="2354299"/>
            <a:ext cx="1713651" cy="796283"/>
            <a:chOff x="2060450" y="2976824"/>
            <a:chExt cx="1114208" cy="517739"/>
          </a:xfrm>
        </p:grpSpPr>
        <p:sp>
          <p:nvSpPr>
            <p:cNvPr id="152" name="Google Shape;152;p13"/>
            <p:cNvSpPr/>
            <p:nvPr/>
          </p:nvSpPr>
          <p:spPr>
            <a:xfrm>
              <a:off x="2060450" y="2976824"/>
              <a:ext cx="46288" cy="46288"/>
            </a:xfrm>
            <a:custGeom>
              <a:avLst/>
              <a:gdLst/>
              <a:ahLst/>
              <a:cxnLst/>
              <a:rect l="l" t="t" r="r" b="b"/>
              <a:pathLst>
                <a:path w="1345" h="1345" extrusionOk="0">
                  <a:moveTo>
                    <a:pt x="672" y="1"/>
                  </a:moveTo>
                  <a:cubicBezTo>
                    <a:pt x="302" y="1"/>
                    <a:pt x="1" y="300"/>
                    <a:pt x="1" y="673"/>
                  </a:cubicBezTo>
                  <a:cubicBezTo>
                    <a:pt x="1" y="1043"/>
                    <a:pt x="302" y="1344"/>
                    <a:pt x="672" y="1344"/>
                  </a:cubicBezTo>
                  <a:cubicBezTo>
                    <a:pt x="1045" y="1344"/>
                    <a:pt x="1344" y="1043"/>
                    <a:pt x="1344" y="673"/>
                  </a:cubicBezTo>
                  <a:cubicBezTo>
                    <a:pt x="1344" y="300"/>
                    <a:pt x="1045" y="1"/>
                    <a:pt x="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2081408" y="2996991"/>
              <a:ext cx="1001821" cy="497572"/>
            </a:xfrm>
            <a:custGeom>
              <a:avLst/>
              <a:gdLst/>
              <a:ahLst/>
              <a:cxnLst/>
              <a:rect l="l" t="t" r="r" b="b"/>
              <a:pathLst>
                <a:path w="29110" h="14458" extrusionOk="0">
                  <a:moveTo>
                    <a:pt x="0" y="0"/>
                  </a:moveTo>
                  <a:lnTo>
                    <a:pt x="0" y="175"/>
                  </a:lnTo>
                  <a:lnTo>
                    <a:pt x="25141" y="175"/>
                  </a:lnTo>
                  <a:lnTo>
                    <a:pt x="28937" y="3970"/>
                  </a:lnTo>
                  <a:lnTo>
                    <a:pt x="28937" y="14458"/>
                  </a:lnTo>
                  <a:lnTo>
                    <a:pt x="29110" y="14458"/>
                  </a:lnTo>
                  <a:lnTo>
                    <a:pt x="29110" y="3899"/>
                  </a:lnTo>
                  <a:lnTo>
                    <a:pt x="252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2993187" y="3235208"/>
              <a:ext cx="181470" cy="181470"/>
            </a:xfrm>
            <a:custGeom>
              <a:avLst/>
              <a:gdLst/>
              <a:ahLst/>
              <a:cxnLst/>
              <a:rect l="l" t="t" r="r" b="b"/>
              <a:pathLst>
                <a:path w="5273" h="5273" extrusionOk="0">
                  <a:moveTo>
                    <a:pt x="2636" y="173"/>
                  </a:moveTo>
                  <a:cubicBezTo>
                    <a:pt x="3992" y="173"/>
                    <a:pt x="5097" y="1275"/>
                    <a:pt x="5097" y="2634"/>
                  </a:cubicBezTo>
                  <a:cubicBezTo>
                    <a:pt x="5097" y="3992"/>
                    <a:pt x="3995" y="5095"/>
                    <a:pt x="2636" y="5095"/>
                  </a:cubicBezTo>
                  <a:cubicBezTo>
                    <a:pt x="1278" y="5095"/>
                    <a:pt x="175" y="3992"/>
                    <a:pt x="175" y="2634"/>
                  </a:cubicBezTo>
                  <a:cubicBezTo>
                    <a:pt x="175" y="1275"/>
                    <a:pt x="1278" y="173"/>
                    <a:pt x="2636" y="173"/>
                  </a:cubicBezTo>
                  <a:close/>
                  <a:moveTo>
                    <a:pt x="2636" y="0"/>
                  </a:moveTo>
                  <a:cubicBezTo>
                    <a:pt x="1181" y="0"/>
                    <a:pt x="0" y="1184"/>
                    <a:pt x="0" y="2636"/>
                  </a:cubicBezTo>
                  <a:cubicBezTo>
                    <a:pt x="0" y="4091"/>
                    <a:pt x="1181" y="5272"/>
                    <a:pt x="2636" y="5272"/>
                  </a:cubicBezTo>
                  <a:cubicBezTo>
                    <a:pt x="4086" y="5272"/>
                    <a:pt x="5272" y="4091"/>
                    <a:pt x="5272" y="2636"/>
                  </a:cubicBezTo>
                  <a:cubicBezTo>
                    <a:pt x="5272" y="1184"/>
                    <a:pt x="4091" y="0"/>
                    <a:pt x="2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2532720" y="2997954"/>
              <a:ext cx="216264" cy="80462"/>
            </a:xfrm>
            <a:custGeom>
              <a:avLst/>
              <a:gdLst/>
              <a:ahLst/>
              <a:cxnLst/>
              <a:rect l="l" t="t" r="r" b="b"/>
              <a:pathLst>
                <a:path w="6284" h="2338" extrusionOk="0">
                  <a:moveTo>
                    <a:pt x="6154" y="0"/>
                  </a:moveTo>
                  <a:lnTo>
                    <a:pt x="4256" y="2165"/>
                  </a:lnTo>
                  <a:lnTo>
                    <a:pt x="0" y="2165"/>
                  </a:lnTo>
                  <a:lnTo>
                    <a:pt x="0" y="2337"/>
                  </a:lnTo>
                  <a:lnTo>
                    <a:pt x="4334" y="2337"/>
                  </a:lnTo>
                  <a:lnTo>
                    <a:pt x="6283" y="119"/>
                  </a:lnTo>
                  <a:lnTo>
                    <a:pt x="61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2853533" y="2998402"/>
              <a:ext cx="96844" cy="59951"/>
            </a:xfrm>
            <a:custGeom>
              <a:avLst/>
              <a:gdLst/>
              <a:ahLst/>
              <a:cxnLst/>
              <a:rect l="l" t="t" r="r" b="b"/>
              <a:pathLst>
                <a:path w="2814" h="1742" extrusionOk="0">
                  <a:moveTo>
                    <a:pt x="2669" y="0"/>
                  </a:moveTo>
                  <a:lnTo>
                    <a:pt x="1627" y="1566"/>
                  </a:lnTo>
                  <a:lnTo>
                    <a:pt x="0" y="1566"/>
                  </a:lnTo>
                  <a:lnTo>
                    <a:pt x="0" y="1741"/>
                  </a:lnTo>
                  <a:lnTo>
                    <a:pt x="1719" y="1741"/>
                  </a:lnTo>
                  <a:lnTo>
                    <a:pt x="2814" y="96"/>
                  </a:lnTo>
                  <a:lnTo>
                    <a:pt x="2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2509594" y="3052295"/>
              <a:ext cx="46254" cy="46254"/>
            </a:xfrm>
            <a:custGeom>
              <a:avLst/>
              <a:gdLst/>
              <a:ahLst/>
              <a:cxnLst/>
              <a:rect l="l" t="t" r="r" b="b"/>
              <a:pathLst>
                <a:path w="1344" h="1344" extrusionOk="0">
                  <a:moveTo>
                    <a:pt x="672" y="0"/>
                  </a:moveTo>
                  <a:cubicBezTo>
                    <a:pt x="302" y="0"/>
                    <a:pt x="0" y="300"/>
                    <a:pt x="0" y="672"/>
                  </a:cubicBezTo>
                  <a:cubicBezTo>
                    <a:pt x="0" y="1042"/>
                    <a:pt x="302" y="1344"/>
                    <a:pt x="672" y="1344"/>
                  </a:cubicBezTo>
                  <a:cubicBezTo>
                    <a:pt x="1042" y="1344"/>
                    <a:pt x="1344" y="1042"/>
                    <a:pt x="1344" y="672"/>
                  </a:cubicBezTo>
                  <a:cubicBezTo>
                    <a:pt x="1344" y="300"/>
                    <a:pt x="1042" y="0"/>
                    <a:pt x="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2830509" y="3029168"/>
              <a:ext cx="46254" cy="46288"/>
            </a:xfrm>
            <a:custGeom>
              <a:avLst/>
              <a:gdLst/>
              <a:ahLst/>
              <a:cxnLst/>
              <a:rect l="l" t="t" r="r" b="b"/>
              <a:pathLst>
                <a:path w="1344" h="1345" extrusionOk="0">
                  <a:moveTo>
                    <a:pt x="672" y="1"/>
                  </a:moveTo>
                  <a:cubicBezTo>
                    <a:pt x="302" y="1"/>
                    <a:pt x="0" y="302"/>
                    <a:pt x="0" y="672"/>
                  </a:cubicBezTo>
                  <a:cubicBezTo>
                    <a:pt x="0" y="1042"/>
                    <a:pt x="302" y="1344"/>
                    <a:pt x="672" y="1344"/>
                  </a:cubicBezTo>
                  <a:cubicBezTo>
                    <a:pt x="1042" y="1344"/>
                    <a:pt x="1343" y="1042"/>
                    <a:pt x="1343" y="672"/>
                  </a:cubicBezTo>
                  <a:cubicBezTo>
                    <a:pt x="1343" y="302"/>
                    <a:pt x="1042" y="1"/>
                    <a:pt x="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3"/>
          <p:cNvSpPr/>
          <p:nvPr/>
        </p:nvSpPr>
        <p:spPr>
          <a:xfrm flipH="1">
            <a:off x="7028150" y="353219"/>
            <a:ext cx="1059655" cy="137448"/>
          </a:xfrm>
          <a:custGeom>
            <a:avLst/>
            <a:gdLst/>
            <a:ahLst/>
            <a:cxnLst/>
            <a:rect l="l" t="t" r="r" b="b"/>
            <a:pathLst>
              <a:path w="15457" h="2061" extrusionOk="0">
                <a:moveTo>
                  <a:pt x="0" y="0"/>
                </a:moveTo>
                <a:lnTo>
                  <a:pt x="1212" y="2061"/>
                </a:lnTo>
                <a:lnTo>
                  <a:pt x="14072" y="2061"/>
                </a:lnTo>
                <a:lnTo>
                  <a:pt x="15456" y="0"/>
                </a:ln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rot="10800000">
            <a:off x="372945" y="2869562"/>
            <a:ext cx="168440" cy="537788"/>
          </a:xfrm>
          <a:custGeom>
            <a:avLst/>
            <a:gdLst/>
            <a:ahLst/>
            <a:cxnLst/>
            <a:rect l="l" t="t" r="r" b="b"/>
            <a:pathLst>
              <a:path w="2457" h="8064" extrusionOk="0">
                <a:moveTo>
                  <a:pt x="2456" y="1"/>
                </a:moveTo>
                <a:lnTo>
                  <a:pt x="0" y="634"/>
                </a:lnTo>
                <a:lnTo>
                  <a:pt x="0" y="7338"/>
                </a:lnTo>
                <a:lnTo>
                  <a:pt x="2456" y="8063"/>
                </a:lnTo>
                <a:lnTo>
                  <a:pt x="2456" y="1"/>
                </a:lnTo>
                <a:close/>
              </a:path>
            </a:pathLst>
          </a:custGeom>
          <a:gradFill>
            <a:gsLst>
              <a:gs pos="0">
                <a:schemeClr val="dk2"/>
              </a:gs>
              <a:gs pos="50000">
                <a:schemeClr val="dk1"/>
              </a:gs>
              <a:gs pos="7500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rot="10800000" flipH="1">
            <a:off x="374202" y="1576919"/>
            <a:ext cx="168577" cy="888177"/>
          </a:xfrm>
          <a:custGeom>
            <a:avLst/>
            <a:gdLst/>
            <a:ahLst/>
            <a:cxnLst/>
            <a:rect l="l" t="t" r="r" b="b"/>
            <a:pathLst>
              <a:path w="2459" h="13318" extrusionOk="0">
                <a:moveTo>
                  <a:pt x="0" y="0"/>
                </a:moveTo>
                <a:lnTo>
                  <a:pt x="0" y="13317"/>
                </a:lnTo>
                <a:lnTo>
                  <a:pt x="2459" y="12276"/>
                </a:lnTo>
                <a:lnTo>
                  <a:pt x="2459" y="1197"/>
                </a:lnTo>
                <a:lnTo>
                  <a:pt x="0" y="0"/>
                </a:lnTo>
                <a:close/>
              </a:path>
            </a:pathLst>
          </a:custGeom>
          <a:gradFill>
            <a:gsLst>
              <a:gs pos="0">
                <a:schemeClr val="dk1"/>
              </a:gs>
              <a:gs pos="50000">
                <a:schemeClr val="dk1"/>
              </a:gs>
              <a:gs pos="75000">
                <a:schemeClr val="lt1"/>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rot="10800000">
            <a:off x="8690103" y="2621545"/>
            <a:ext cx="85008" cy="1635772"/>
          </a:xfrm>
          <a:custGeom>
            <a:avLst/>
            <a:gdLst/>
            <a:ahLst/>
            <a:cxnLst/>
            <a:rect l="l" t="t" r="r" b="b"/>
            <a:pathLst>
              <a:path w="1240" h="24528" extrusionOk="0">
                <a:moveTo>
                  <a:pt x="0" y="0"/>
                </a:moveTo>
                <a:lnTo>
                  <a:pt x="0" y="24528"/>
                </a:lnTo>
                <a:lnTo>
                  <a:pt x="1240" y="24528"/>
                </a:lnTo>
                <a:lnTo>
                  <a:pt x="1240" y="0"/>
                </a:lnTo>
                <a:close/>
              </a:path>
            </a:pathLst>
          </a:custGeom>
          <a:gradFill>
            <a:gsLst>
              <a:gs pos="0">
                <a:schemeClr val="dk2"/>
              </a:gs>
              <a:gs pos="50000">
                <a:schemeClr val="dk1"/>
              </a:gs>
              <a:gs pos="7500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rot="10800000">
            <a:off x="6319647" y="4739613"/>
            <a:ext cx="740051" cy="56020"/>
          </a:xfrm>
          <a:custGeom>
            <a:avLst/>
            <a:gdLst/>
            <a:ahLst/>
            <a:cxnLst/>
            <a:rect l="l" t="t" r="r" b="b"/>
            <a:pathLst>
              <a:path w="10795" h="840" extrusionOk="0">
                <a:moveTo>
                  <a:pt x="0" y="0"/>
                </a:moveTo>
                <a:lnTo>
                  <a:pt x="0" y="839"/>
                </a:lnTo>
                <a:lnTo>
                  <a:pt x="10795" y="839"/>
                </a:lnTo>
                <a:lnTo>
                  <a:pt x="10795" y="0"/>
                </a:lnTo>
                <a:close/>
              </a:path>
            </a:pathLst>
          </a:custGeom>
          <a:gradFill>
            <a:gsLst>
              <a:gs pos="0">
                <a:schemeClr val="dk1"/>
              </a:gs>
              <a:gs pos="50000">
                <a:schemeClr val="l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BLANK_1_2_2">
    <p:bg>
      <p:bgPr>
        <a:solidFill>
          <a:schemeClr val="dk1"/>
        </a:solidFill>
        <a:effectLst/>
      </p:bgPr>
    </p:bg>
    <p:spTree>
      <p:nvGrpSpPr>
        <p:cNvPr id="1" name="Shape 221"/>
        <p:cNvGrpSpPr/>
        <p:nvPr/>
      </p:nvGrpSpPr>
      <p:grpSpPr>
        <a:xfrm>
          <a:off x="0" y="0"/>
          <a:ext cx="0" cy="0"/>
          <a:chOff x="0" y="0"/>
          <a:chExt cx="0" cy="0"/>
        </a:xfrm>
      </p:grpSpPr>
      <p:sp>
        <p:nvSpPr>
          <p:cNvPr id="222" name="Google Shape;222;p17"/>
          <p:cNvSpPr/>
          <p:nvPr/>
        </p:nvSpPr>
        <p:spPr>
          <a:xfrm>
            <a:off x="374188" y="353867"/>
            <a:ext cx="8395625" cy="4436319"/>
          </a:xfrm>
          <a:custGeom>
            <a:avLst/>
            <a:gdLst/>
            <a:ahLst/>
            <a:cxnLst/>
            <a:rect l="l" t="t" r="r" b="b"/>
            <a:pathLst>
              <a:path w="122470" h="66524" extrusionOk="0">
                <a:moveTo>
                  <a:pt x="5399" y="0"/>
                </a:moveTo>
                <a:lnTo>
                  <a:pt x="1" y="6274"/>
                </a:lnTo>
                <a:lnTo>
                  <a:pt x="1" y="60854"/>
                </a:lnTo>
                <a:lnTo>
                  <a:pt x="5379" y="66498"/>
                </a:lnTo>
                <a:lnTo>
                  <a:pt x="5404" y="66523"/>
                </a:lnTo>
                <a:lnTo>
                  <a:pt x="102943" y="66523"/>
                </a:lnTo>
                <a:lnTo>
                  <a:pt x="108701" y="62899"/>
                </a:lnTo>
                <a:lnTo>
                  <a:pt x="117185" y="62899"/>
                </a:lnTo>
                <a:lnTo>
                  <a:pt x="122439" y="59297"/>
                </a:lnTo>
                <a:lnTo>
                  <a:pt x="122469" y="59274"/>
                </a:lnTo>
                <a:lnTo>
                  <a:pt x="122469" y="5784"/>
                </a:lnTo>
                <a:lnTo>
                  <a:pt x="117699" y="28"/>
                </a:lnTo>
                <a:lnTo>
                  <a:pt x="117676" y="0"/>
                </a:lnTo>
                <a:close/>
              </a:path>
            </a:pathLst>
          </a:custGeom>
          <a:solidFill>
            <a:schemeClr val="dk2"/>
          </a:solidFill>
          <a:ln>
            <a:noFill/>
          </a:ln>
          <a:effectLst>
            <a:outerShdw blurRad="200025" dist="11430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txBox="1">
            <a:spLocks noGrp="1"/>
          </p:cNvSpPr>
          <p:nvPr>
            <p:ph type="subTitle" idx="1"/>
          </p:nvPr>
        </p:nvSpPr>
        <p:spPr>
          <a:xfrm>
            <a:off x="2646000" y="2134798"/>
            <a:ext cx="3852000" cy="144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24" name="Google Shape;224;p17"/>
          <p:cNvSpPr txBox="1">
            <a:spLocks noGrp="1"/>
          </p:cNvSpPr>
          <p:nvPr>
            <p:ph type="title"/>
          </p:nvPr>
        </p:nvSpPr>
        <p:spPr>
          <a:xfrm>
            <a:off x="2646000" y="1561200"/>
            <a:ext cx="3852000" cy="57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a:lvl2pPr>
            <a:lvl3pPr lvl="2" algn="r" rtl="0">
              <a:spcBef>
                <a:spcPts val="0"/>
              </a:spcBef>
              <a:spcAft>
                <a:spcPts val="0"/>
              </a:spcAft>
              <a:buSzPts val="2500"/>
              <a:buNone/>
              <a:defRPr/>
            </a:lvl3pPr>
            <a:lvl4pPr lvl="3" algn="r" rtl="0">
              <a:spcBef>
                <a:spcPts val="0"/>
              </a:spcBef>
              <a:spcAft>
                <a:spcPts val="0"/>
              </a:spcAft>
              <a:buSzPts val="2500"/>
              <a:buNone/>
              <a:defRPr/>
            </a:lvl4pPr>
            <a:lvl5pPr lvl="4" algn="r" rtl="0">
              <a:spcBef>
                <a:spcPts val="0"/>
              </a:spcBef>
              <a:spcAft>
                <a:spcPts val="0"/>
              </a:spcAft>
              <a:buSzPts val="2500"/>
              <a:buNone/>
              <a:defRPr/>
            </a:lvl5pPr>
            <a:lvl6pPr lvl="5" algn="r" rtl="0">
              <a:spcBef>
                <a:spcPts val="0"/>
              </a:spcBef>
              <a:spcAft>
                <a:spcPts val="0"/>
              </a:spcAft>
              <a:buSzPts val="2500"/>
              <a:buNone/>
              <a:defRPr/>
            </a:lvl6pPr>
            <a:lvl7pPr lvl="6" algn="r" rtl="0">
              <a:spcBef>
                <a:spcPts val="0"/>
              </a:spcBef>
              <a:spcAft>
                <a:spcPts val="0"/>
              </a:spcAft>
              <a:buSzPts val="2500"/>
              <a:buNone/>
              <a:defRPr/>
            </a:lvl7pPr>
            <a:lvl8pPr lvl="7" algn="r" rtl="0">
              <a:spcBef>
                <a:spcPts val="0"/>
              </a:spcBef>
              <a:spcAft>
                <a:spcPts val="0"/>
              </a:spcAft>
              <a:buSzPts val="2500"/>
              <a:buNone/>
              <a:defRPr/>
            </a:lvl8pPr>
            <a:lvl9pPr lvl="8" algn="r" rtl="0">
              <a:spcBef>
                <a:spcPts val="0"/>
              </a:spcBef>
              <a:spcAft>
                <a:spcPts val="0"/>
              </a:spcAft>
              <a:buSzPts val="2500"/>
              <a:buNone/>
              <a:defRPr/>
            </a:lvl9pPr>
          </a:lstStyle>
          <a:p>
            <a:endParaRPr/>
          </a:p>
        </p:txBody>
      </p:sp>
      <p:sp>
        <p:nvSpPr>
          <p:cNvPr id="225" name="Google Shape;225;p17"/>
          <p:cNvSpPr/>
          <p:nvPr/>
        </p:nvSpPr>
        <p:spPr>
          <a:xfrm rot="10800000" flipH="1">
            <a:off x="3137712" y="4644446"/>
            <a:ext cx="885388" cy="151186"/>
          </a:xfrm>
          <a:custGeom>
            <a:avLst/>
            <a:gdLst/>
            <a:ahLst/>
            <a:cxnLst/>
            <a:rect l="l" t="t" r="r" b="b"/>
            <a:pathLst>
              <a:path w="12915" h="2267" extrusionOk="0">
                <a:moveTo>
                  <a:pt x="1" y="1"/>
                </a:moveTo>
                <a:lnTo>
                  <a:pt x="850" y="2266"/>
                </a:lnTo>
                <a:lnTo>
                  <a:pt x="6517" y="2266"/>
                </a:lnTo>
                <a:lnTo>
                  <a:pt x="7044" y="1428"/>
                </a:lnTo>
                <a:lnTo>
                  <a:pt x="11809" y="1428"/>
                </a:lnTo>
                <a:lnTo>
                  <a:pt x="12914" y="1"/>
                </a:lnTo>
                <a:close/>
              </a:path>
            </a:pathLst>
          </a:custGeom>
          <a:gradFill>
            <a:gsLst>
              <a:gs pos="0">
                <a:schemeClr val="dk2"/>
              </a:gs>
              <a:gs pos="50000">
                <a:schemeClr val="dk1"/>
              </a:gs>
              <a:gs pos="75000">
                <a:schemeClr val="lt1"/>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p:nvPr/>
        </p:nvSpPr>
        <p:spPr>
          <a:xfrm>
            <a:off x="1533926" y="350504"/>
            <a:ext cx="1059655" cy="137448"/>
          </a:xfrm>
          <a:custGeom>
            <a:avLst/>
            <a:gdLst/>
            <a:ahLst/>
            <a:cxnLst/>
            <a:rect l="l" t="t" r="r" b="b"/>
            <a:pathLst>
              <a:path w="15457" h="2061" extrusionOk="0">
                <a:moveTo>
                  <a:pt x="0" y="0"/>
                </a:moveTo>
                <a:lnTo>
                  <a:pt x="1212" y="2061"/>
                </a:lnTo>
                <a:lnTo>
                  <a:pt x="14072" y="2061"/>
                </a:lnTo>
                <a:lnTo>
                  <a:pt x="15456" y="0"/>
                </a:ln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p:nvPr/>
        </p:nvSpPr>
        <p:spPr>
          <a:xfrm rot="10800000" flipH="1">
            <a:off x="8601294" y="3647121"/>
            <a:ext cx="168440" cy="537788"/>
          </a:xfrm>
          <a:custGeom>
            <a:avLst/>
            <a:gdLst/>
            <a:ahLst/>
            <a:cxnLst/>
            <a:rect l="l" t="t" r="r" b="b"/>
            <a:pathLst>
              <a:path w="2457" h="8064" extrusionOk="0">
                <a:moveTo>
                  <a:pt x="2456" y="1"/>
                </a:moveTo>
                <a:lnTo>
                  <a:pt x="0" y="634"/>
                </a:lnTo>
                <a:lnTo>
                  <a:pt x="0" y="7338"/>
                </a:lnTo>
                <a:lnTo>
                  <a:pt x="2456" y="8063"/>
                </a:lnTo>
                <a:lnTo>
                  <a:pt x="2456" y="1"/>
                </a:lnTo>
                <a:close/>
              </a:path>
            </a:pathLst>
          </a:custGeom>
          <a:gradFill>
            <a:gsLst>
              <a:gs pos="0">
                <a:schemeClr val="dk2"/>
              </a:gs>
              <a:gs pos="50000">
                <a:schemeClr val="dk1"/>
              </a:gs>
              <a:gs pos="7500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7"/>
          <p:cNvSpPr/>
          <p:nvPr/>
        </p:nvSpPr>
        <p:spPr>
          <a:xfrm rot="10800000">
            <a:off x="8601226" y="2571754"/>
            <a:ext cx="168577" cy="888177"/>
          </a:xfrm>
          <a:custGeom>
            <a:avLst/>
            <a:gdLst/>
            <a:ahLst/>
            <a:cxnLst/>
            <a:rect l="l" t="t" r="r" b="b"/>
            <a:pathLst>
              <a:path w="2459" h="13318" extrusionOk="0">
                <a:moveTo>
                  <a:pt x="0" y="0"/>
                </a:moveTo>
                <a:lnTo>
                  <a:pt x="0" y="13317"/>
                </a:lnTo>
                <a:lnTo>
                  <a:pt x="2459" y="12276"/>
                </a:lnTo>
                <a:lnTo>
                  <a:pt x="2459" y="1197"/>
                </a:lnTo>
                <a:lnTo>
                  <a:pt x="0" y="0"/>
                </a:lnTo>
                <a:close/>
              </a:path>
            </a:pathLst>
          </a:custGeom>
          <a:gradFill>
            <a:gsLst>
              <a:gs pos="0">
                <a:schemeClr val="dk1"/>
              </a:gs>
              <a:gs pos="50000">
                <a:schemeClr val="dk1"/>
              </a:gs>
              <a:gs pos="75000">
                <a:schemeClr val="lt1"/>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7"/>
          <p:cNvSpPr/>
          <p:nvPr/>
        </p:nvSpPr>
        <p:spPr>
          <a:xfrm rot="10800000" flipH="1">
            <a:off x="374202" y="1344886"/>
            <a:ext cx="85008" cy="1635772"/>
          </a:xfrm>
          <a:custGeom>
            <a:avLst/>
            <a:gdLst/>
            <a:ahLst/>
            <a:cxnLst/>
            <a:rect l="l" t="t" r="r" b="b"/>
            <a:pathLst>
              <a:path w="1240" h="24528" extrusionOk="0">
                <a:moveTo>
                  <a:pt x="0" y="0"/>
                </a:moveTo>
                <a:lnTo>
                  <a:pt x="0" y="24528"/>
                </a:lnTo>
                <a:lnTo>
                  <a:pt x="1240" y="24528"/>
                </a:lnTo>
                <a:lnTo>
                  <a:pt x="1240" y="0"/>
                </a:lnTo>
                <a:close/>
              </a:path>
            </a:pathLst>
          </a:custGeom>
          <a:gradFill>
            <a:gsLst>
              <a:gs pos="0">
                <a:schemeClr val="dk2"/>
              </a:gs>
              <a:gs pos="50000">
                <a:schemeClr val="dk1"/>
              </a:gs>
              <a:gs pos="7500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p:nvPr/>
        </p:nvSpPr>
        <p:spPr>
          <a:xfrm rot="10800000" flipH="1">
            <a:off x="5338132" y="4736898"/>
            <a:ext cx="740051" cy="56020"/>
          </a:xfrm>
          <a:custGeom>
            <a:avLst/>
            <a:gdLst/>
            <a:ahLst/>
            <a:cxnLst/>
            <a:rect l="l" t="t" r="r" b="b"/>
            <a:pathLst>
              <a:path w="10795" h="840" extrusionOk="0">
                <a:moveTo>
                  <a:pt x="0" y="0"/>
                </a:moveTo>
                <a:lnTo>
                  <a:pt x="0" y="839"/>
                </a:lnTo>
                <a:lnTo>
                  <a:pt x="10795" y="839"/>
                </a:lnTo>
                <a:lnTo>
                  <a:pt x="10795" y="0"/>
                </a:lnTo>
                <a:close/>
              </a:path>
            </a:pathLst>
          </a:custGeom>
          <a:gradFill>
            <a:gsLst>
              <a:gs pos="0">
                <a:schemeClr val="dk1"/>
              </a:gs>
              <a:gs pos="50000">
                <a:schemeClr val="l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 name="Google Shape;231;p17"/>
          <p:cNvGrpSpPr/>
          <p:nvPr/>
        </p:nvGrpSpPr>
        <p:grpSpPr>
          <a:xfrm>
            <a:off x="2833204" y="350488"/>
            <a:ext cx="1605481" cy="622407"/>
            <a:chOff x="3251984" y="2440129"/>
            <a:chExt cx="1043876" cy="404686"/>
          </a:xfrm>
        </p:grpSpPr>
        <p:sp>
          <p:nvSpPr>
            <p:cNvPr id="232" name="Google Shape;232;p17"/>
            <p:cNvSpPr/>
            <p:nvPr/>
          </p:nvSpPr>
          <p:spPr>
            <a:xfrm>
              <a:off x="3251984" y="2440129"/>
              <a:ext cx="1043876" cy="404686"/>
            </a:xfrm>
            <a:custGeom>
              <a:avLst/>
              <a:gdLst/>
              <a:ahLst/>
              <a:cxnLst/>
              <a:rect l="l" t="t" r="r" b="b"/>
              <a:pathLst>
                <a:path w="30332" h="11759" extrusionOk="0">
                  <a:moveTo>
                    <a:pt x="0" y="1"/>
                  </a:moveTo>
                  <a:lnTo>
                    <a:pt x="0" y="4695"/>
                  </a:lnTo>
                  <a:lnTo>
                    <a:pt x="2773" y="7465"/>
                  </a:lnTo>
                  <a:lnTo>
                    <a:pt x="27812" y="7465"/>
                  </a:lnTo>
                  <a:lnTo>
                    <a:pt x="30157" y="9815"/>
                  </a:lnTo>
                  <a:lnTo>
                    <a:pt x="30157" y="11759"/>
                  </a:lnTo>
                  <a:lnTo>
                    <a:pt x="30332" y="11759"/>
                  </a:lnTo>
                  <a:lnTo>
                    <a:pt x="30332" y="9744"/>
                  </a:lnTo>
                  <a:lnTo>
                    <a:pt x="27881" y="7295"/>
                  </a:lnTo>
                  <a:lnTo>
                    <a:pt x="2847" y="7295"/>
                  </a:lnTo>
                  <a:lnTo>
                    <a:pt x="175" y="4624"/>
                  </a:lnTo>
                  <a:lnTo>
                    <a:pt x="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p:nvPr/>
          </p:nvSpPr>
          <p:spPr>
            <a:xfrm>
              <a:off x="3470035" y="2603426"/>
              <a:ext cx="181470" cy="181470"/>
            </a:xfrm>
            <a:custGeom>
              <a:avLst/>
              <a:gdLst/>
              <a:ahLst/>
              <a:cxnLst/>
              <a:rect l="l" t="t" r="r" b="b"/>
              <a:pathLst>
                <a:path w="5273" h="5273" extrusionOk="0">
                  <a:moveTo>
                    <a:pt x="2637" y="173"/>
                  </a:moveTo>
                  <a:cubicBezTo>
                    <a:pt x="3993" y="173"/>
                    <a:pt x="5100" y="1275"/>
                    <a:pt x="5098" y="2634"/>
                  </a:cubicBezTo>
                  <a:cubicBezTo>
                    <a:pt x="5098" y="3995"/>
                    <a:pt x="3995" y="5097"/>
                    <a:pt x="2637" y="5097"/>
                  </a:cubicBezTo>
                  <a:cubicBezTo>
                    <a:pt x="1278" y="5097"/>
                    <a:pt x="176" y="3995"/>
                    <a:pt x="176" y="2634"/>
                  </a:cubicBezTo>
                  <a:cubicBezTo>
                    <a:pt x="176" y="1275"/>
                    <a:pt x="1278" y="173"/>
                    <a:pt x="2637" y="173"/>
                  </a:cubicBezTo>
                  <a:close/>
                  <a:moveTo>
                    <a:pt x="2637" y="0"/>
                  </a:moveTo>
                  <a:cubicBezTo>
                    <a:pt x="1184" y="0"/>
                    <a:pt x="1" y="1182"/>
                    <a:pt x="1" y="2636"/>
                  </a:cubicBezTo>
                  <a:cubicBezTo>
                    <a:pt x="1" y="4089"/>
                    <a:pt x="1184" y="5272"/>
                    <a:pt x="2637" y="5272"/>
                  </a:cubicBezTo>
                  <a:cubicBezTo>
                    <a:pt x="4089" y="5272"/>
                    <a:pt x="5270" y="4089"/>
                    <a:pt x="5273" y="2636"/>
                  </a:cubicBezTo>
                  <a:cubicBezTo>
                    <a:pt x="5273" y="1182"/>
                    <a:pt x="4091" y="0"/>
                    <a:pt x="2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7"/>
          <p:cNvGrpSpPr/>
          <p:nvPr/>
        </p:nvGrpSpPr>
        <p:grpSpPr>
          <a:xfrm>
            <a:off x="5193974" y="3999349"/>
            <a:ext cx="1713651" cy="796283"/>
            <a:chOff x="2060450" y="2976824"/>
            <a:chExt cx="1114208" cy="517739"/>
          </a:xfrm>
        </p:grpSpPr>
        <p:sp>
          <p:nvSpPr>
            <p:cNvPr id="235" name="Google Shape;235;p17"/>
            <p:cNvSpPr/>
            <p:nvPr/>
          </p:nvSpPr>
          <p:spPr>
            <a:xfrm>
              <a:off x="2060450" y="2976824"/>
              <a:ext cx="46288" cy="46288"/>
            </a:xfrm>
            <a:custGeom>
              <a:avLst/>
              <a:gdLst/>
              <a:ahLst/>
              <a:cxnLst/>
              <a:rect l="l" t="t" r="r" b="b"/>
              <a:pathLst>
                <a:path w="1345" h="1345" extrusionOk="0">
                  <a:moveTo>
                    <a:pt x="672" y="1"/>
                  </a:moveTo>
                  <a:cubicBezTo>
                    <a:pt x="302" y="1"/>
                    <a:pt x="1" y="300"/>
                    <a:pt x="1" y="673"/>
                  </a:cubicBezTo>
                  <a:cubicBezTo>
                    <a:pt x="1" y="1043"/>
                    <a:pt x="302" y="1344"/>
                    <a:pt x="672" y="1344"/>
                  </a:cubicBezTo>
                  <a:cubicBezTo>
                    <a:pt x="1045" y="1344"/>
                    <a:pt x="1344" y="1043"/>
                    <a:pt x="1344" y="673"/>
                  </a:cubicBezTo>
                  <a:cubicBezTo>
                    <a:pt x="1344" y="300"/>
                    <a:pt x="1045"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7"/>
            <p:cNvSpPr/>
            <p:nvPr/>
          </p:nvSpPr>
          <p:spPr>
            <a:xfrm>
              <a:off x="2081408" y="2996991"/>
              <a:ext cx="1001821" cy="497572"/>
            </a:xfrm>
            <a:custGeom>
              <a:avLst/>
              <a:gdLst/>
              <a:ahLst/>
              <a:cxnLst/>
              <a:rect l="l" t="t" r="r" b="b"/>
              <a:pathLst>
                <a:path w="29110" h="14458" extrusionOk="0">
                  <a:moveTo>
                    <a:pt x="0" y="0"/>
                  </a:moveTo>
                  <a:lnTo>
                    <a:pt x="0" y="175"/>
                  </a:lnTo>
                  <a:lnTo>
                    <a:pt x="25141" y="175"/>
                  </a:lnTo>
                  <a:lnTo>
                    <a:pt x="28937" y="3970"/>
                  </a:lnTo>
                  <a:lnTo>
                    <a:pt x="28937" y="14458"/>
                  </a:lnTo>
                  <a:lnTo>
                    <a:pt x="29110" y="14458"/>
                  </a:lnTo>
                  <a:lnTo>
                    <a:pt x="29110" y="3899"/>
                  </a:lnTo>
                  <a:lnTo>
                    <a:pt x="252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a:off x="2993187" y="3235208"/>
              <a:ext cx="181470" cy="181470"/>
            </a:xfrm>
            <a:custGeom>
              <a:avLst/>
              <a:gdLst/>
              <a:ahLst/>
              <a:cxnLst/>
              <a:rect l="l" t="t" r="r" b="b"/>
              <a:pathLst>
                <a:path w="5273" h="5273" extrusionOk="0">
                  <a:moveTo>
                    <a:pt x="2636" y="173"/>
                  </a:moveTo>
                  <a:cubicBezTo>
                    <a:pt x="3992" y="173"/>
                    <a:pt x="5097" y="1275"/>
                    <a:pt x="5097" y="2634"/>
                  </a:cubicBezTo>
                  <a:cubicBezTo>
                    <a:pt x="5097" y="3992"/>
                    <a:pt x="3995" y="5095"/>
                    <a:pt x="2636" y="5095"/>
                  </a:cubicBezTo>
                  <a:cubicBezTo>
                    <a:pt x="1278" y="5095"/>
                    <a:pt x="175" y="3992"/>
                    <a:pt x="175" y="2634"/>
                  </a:cubicBezTo>
                  <a:cubicBezTo>
                    <a:pt x="175" y="1275"/>
                    <a:pt x="1278" y="173"/>
                    <a:pt x="2636" y="173"/>
                  </a:cubicBezTo>
                  <a:close/>
                  <a:moveTo>
                    <a:pt x="2636" y="0"/>
                  </a:moveTo>
                  <a:cubicBezTo>
                    <a:pt x="1181" y="0"/>
                    <a:pt x="0" y="1184"/>
                    <a:pt x="0" y="2636"/>
                  </a:cubicBezTo>
                  <a:cubicBezTo>
                    <a:pt x="0" y="4091"/>
                    <a:pt x="1181" y="5272"/>
                    <a:pt x="2636" y="5272"/>
                  </a:cubicBezTo>
                  <a:cubicBezTo>
                    <a:pt x="4086" y="5272"/>
                    <a:pt x="5272" y="4091"/>
                    <a:pt x="5272" y="2636"/>
                  </a:cubicBezTo>
                  <a:cubicBezTo>
                    <a:pt x="5272" y="1184"/>
                    <a:pt x="4091" y="0"/>
                    <a:pt x="2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p:nvPr/>
          </p:nvSpPr>
          <p:spPr>
            <a:xfrm>
              <a:off x="2532720" y="2997954"/>
              <a:ext cx="216264" cy="80462"/>
            </a:xfrm>
            <a:custGeom>
              <a:avLst/>
              <a:gdLst/>
              <a:ahLst/>
              <a:cxnLst/>
              <a:rect l="l" t="t" r="r" b="b"/>
              <a:pathLst>
                <a:path w="6284" h="2338" extrusionOk="0">
                  <a:moveTo>
                    <a:pt x="6154" y="0"/>
                  </a:moveTo>
                  <a:lnTo>
                    <a:pt x="4256" y="2165"/>
                  </a:lnTo>
                  <a:lnTo>
                    <a:pt x="0" y="2165"/>
                  </a:lnTo>
                  <a:lnTo>
                    <a:pt x="0" y="2337"/>
                  </a:lnTo>
                  <a:lnTo>
                    <a:pt x="4334" y="2337"/>
                  </a:lnTo>
                  <a:lnTo>
                    <a:pt x="6283" y="119"/>
                  </a:lnTo>
                  <a:lnTo>
                    <a:pt x="61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7"/>
            <p:cNvSpPr/>
            <p:nvPr/>
          </p:nvSpPr>
          <p:spPr>
            <a:xfrm>
              <a:off x="2853533" y="2998402"/>
              <a:ext cx="96844" cy="59951"/>
            </a:xfrm>
            <a:custGeom>
              <a:avLst/>
              <a:gdLst/>
              <a:ahLst/>
              <a:cxnLst/>
              <a:rect l="l" t="t" r="r" b="b"/>
              <a:pathLst>
                <a:path w="2814" h="1742" extrusionOk="0">
                  <a:moveTo>
                    <a:pt x="2669" y="0"/>
                  </a:moveTo>
                  <a:lnTo>
                    <a:pt x="1627" y="1566"/>
                  </a:lnTo>
                  <a:lnTo>
                    <a:pt x="0" y="1566"/>
                  </a:lnTo>
                  <a:lnTo>
                    <a:pt x="0" y="1741"/>
                  </a:lnTo>
                  <a:lnTo>
                    <a:pt x="1719" y="1741"/>
                  </a:lnTo>
                  <a:lnTo>
                    <a:pt x="2814" y="96"/>
                  </a:lnTo>
                  <a:lnTo>
                    <a:pt x="2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a:off x="2509594" y="3052295"/>
              <a:ext cx="46254" cy="46254"/>
            </a:xfrm>
            <a:custGeom>
              <a:avLst/>
              <a:gdLst/>
              <a:ahLst/>
              <a:cxnLst/>
              <a:rect l="l" t="t" r="r" b="b"/>
              <a:pathLst>
                <a:path w="1344" h="1344" extrusionOk="0">
                  <a:moveTo>
                    <a:pt x="672" y="0"/>
                  </a:moveTo>
                  <a:cubicBezTo>
                    <a:pt x="302" y="0"/>
                    <a:pt x="0" y="300"/>
                    <a:pt x="0" y="672"/>
                  </a:cubicBezTo>
                  <a:cubicBezTo>
                    <a:pt x="0" y="1042"/>
                    <a:pt x="302" y="1344"/>
                    <a:pt x="672" y="1344"/>
                  </a:cubicBezTo>
                  <a:cubicBezTo>
                    <a:pt x="1042" y="1344"/>
                    <a:pt x="1344" y="1042"/>
                    <a:pt x="1344" y="672"/>
                  </a:cubicBezTo>
                  <a:cubicBezTo>
                    <a:pt x="1344" y="300"/>
                    <a:pt x="1042" y="0"/>
                    <a:pt x="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7"/>
            <p:cNvSpPr/>
            <p:nvPr/>
          </p:nvSpPr>
          <p:spPr>
            <a:xfrm>
              <a:off x="2830509" y="3029168"/>
              <a:ext cx="46254" cy="46288"/>
            </a:xfrm>
            <a:custGeom>
              <a:avLst/>
              <a:gdLst/>
              <a:ahLst/>
              <a:cxnLst/>
              <a:rect l="l" t="t" r="r" b="b"/>
              <a:pathLst>
                <a:path w="1344" h="1345" extrusionOk="0">
                  <a:moveTo>
                    <a:pt x="672" y="1"/>
                  </a:moveTo>
                  <a:cubicBezTo>
                    <a:pt x="302" y="1"/>
                    <a:pt x="0" y="302"/>
                    <a:pt x="0" y="672"/>
                  </a:cubicBezTo>
                  <a:cubicBezTo>
                    <a:pt x="0" y="1042"/>
                    <a:pt x="302" y="1344"/>
                    <a:pt x="672" y="1344"/>
                  </a:cubicBezTo>
                  <a:cubicBezTo>
                    <a:pt x="1042" y="1344"/>
                    <a:pt x="1343" y="1042"/>
                    <a:pt x="1343" y="672"/>
                  </a:cubicBezTo>
                  <a:cubicBezTo>
                    <a:pt x="1343" y="302"/>
                    <a:pt x="1042"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17"/>
          <p:cNvGrpSpPr/>
          <p:nvPr/>
        </p:nvGrpSpPr>
        <p:grpSpPr>
          <a:xfrm>
            <a:off x="374190" y="3196707"/>
            <a:ext cx="368179" cy="1155294"/>
            <a:chOff x="2830681" y="2005990"/>
            <a:chExt cx="239388" cy="751166"/>
          </a:xfrm>
        </p:grpSpPr>
        <p:sp>
          <p:nvSpPr>
            <p:cNvPr id="243" name="Google Shape;243;p17"/>
            <p:cNvSpPr/>
            <p:nvPr/>
          </p:nvSpPr>
          <p:spPr>
            <a:xfrm>
              <a:off x="2830681" y="2005990"/>
              <a:ext cx="219843" cy="728841"/>
            </a:xfrm>
            <a:custGeom>
              <a:avLst/>
              <a:gdLst/>
              <a:ahLst/>
              <a:cxnLst/>
              <a:rect l="l" t="t" r="r" b="b"/>
              <a:pathLst>
                <a:path w="6388" h="21178" extrusionOk="0">
                  <a:moveTo>
                    <a:pt x="0" y="1"/>
                  </a:moveTo>
                  <a:lnTo>
                    <a:pt x="0" y="176"/>
                  </a:lnTo>
                  <a:lnTo>
                    <a:pt x="5074" y="176"/>
                  </a:lnTo>
                  <a:lnTo>
                    <a:pt x="6215" y="1101"/>
                  </a:lnTo>
                  <a:lnTo>
                    <a:pt x="6215" y="21178"/>
                  </a:lnTo>
                  <a:lnTo>
                    <a:pt x="6387" y="21178"/>
                  </a:lnTo>
                  <a:lnTo>
                    <a:pt x="6387" y="1015"/>
                  </a:lnTo>
                  <a:lnTo>
                    <a:pt x="5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p:nvPr/>
          </p:nvSpPr>
          <p:spPr>
            <a:xfrm>
              <a:off x="2912829" y="2058438"/>
              <a:ext cx="96500" cy="251780"/>
            </a:xfrm>
            <a:custGeom>
              <a:avLst/>
              <a:gdLst/>
              <a:ahLst/>
              <a:cxnLst/>
              <a:rect l="l" t="t" r="r" b="b"/>
              <a:pathLst>
                <a:path w="2804" h="7316" extrusionOk="0">
                  <a:moveTo>
                    <a:pt x="1" y="0"/>
                  </a:moveTo>
                  <a:lnTo>
                    <a:pt x="1" y="175"/>
                  </a:lnTo>
                  <a:lnTo>
                    <a:pt x="2629" y="175"/>
                  </a:lnTo>
                  <a:lnTo>
                    <a:pt x="2629" y="7315"/>
                  </a:lnTo>
                  <a:lnTo>
                    <a:pt x="2804" y="7315"/>
                  </a:lnTo>
                  <a:lnTo>
                    <a:pt x="2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7"/>
            <p:cNvSpPr/>
            <p:nvPr/>
          </p:nvSpPr>
          <p:spPr>
            <a:xfrm>
              <a:off x="3024917" y="2712004"/>
              <a:ext cx="45152" cy="45152"/>
            </a:xfrm>
            <a:custGeom>
              <a:avLst/>
              <a:gdLst/>
              <a:ahLst/>
              <a:cxnLst/>
              <a:rect l="l" t="t" r="r" b="b"/>
              <a:pathLst>
                <a:path w="1312" h="1312" extrusionOk="0">
                  <a:moveTo>
                    <a:pt x="655" y="1"/>
                  </a:moveTo>
                  <a:cubicBezTo>
                    <a:pt x="292" y="1"/>
                    <a:pt x="1" y="292"/>
                    <a:pt x="1" y="655"/>
                  </a:cubicBezTo>
                  <a:cubicBezTo>
                    <a:pt x="1" y="1020"/>
                    <a:pt x="295" y="1311"/>
                    <a:pt x="655" y="1311"/>
                  </a:cubicBezTo>
                  <a:cubicBezTo>
                    <a:pt x="1020" y="1311"/>
                    <a:pt x="1311" y="1017"/>
                    <a:pt x="1311" y="655"/>
                  </a:cubicBezTo>
                  <a:cubicBezTo>
                    <a:pt x="1311" y="295"/>
                    <a:pt x="1020" y="1"/>
                    <a:pt x="6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17"/>
          <p:cNvSpPr/>
          <p:nvPr/>
        </p:nvSpPr>
        <p:spPr>
          <a:xfrm flipH="1">
            <a:off x="8394467" y="1012511"/>
            <a:ext cx="375327" cy="661731"/>
          </a:xfrm>
          <a:custGeom>
            <a:avLst/>
            <a:gdLst/>
            <a:ahLst/>
            <a:cxnLst/>
            <a:rect l="l" t="t" r="r" b="b"/>
            <a:pathLst>
              <a:path w="7091" h="12502" extrusionOk="0">
                <a:moveTo>
                  <a:pt x="1" y="1"/>
                </a:moveTo>
                <a:lnTo>
                  <a:pt x="1" y="175"/>
                </a:lnTo>
                <a:lnTo>
                  <a:pt x="5372" y="175"/>
                </a:lnTo>
                <a:lnTo>
                  <a:pt x="6918" y="1724"/>
                </a:lnTo>
                <a:lnTo>
                  <a:pt x="6918" y="10555"/>
                </a:lnTo>
                <a:lnTo>
                  <a:pt x="5144" y="12329"/>
                </a:lnTo>
                <a:lnTo>
                  <a:pt x="1" y="12329"/>
                </a:lnTo>
                <a:lnTo>
                  <a:pt x="1" y="12501"/>
                </a:lnTo>
                <a:lnTo>
                  <a:pt x="5215" y="12501"/>
                </a:lnTo>
                <a:lnTo>
                  <a:pt x="7090" y="10626"/>
                </a:lnTo>
                <a:lnTo>
                  <a:pt x="7090" y="1651"/>
                </a:lnTo>
                <a:lnTo>
                  <a:pt x="54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30"/>
        <p:cNvGrpSpPr/>
        <p:nvPr/>
      </p:nvGrpSpPr>
      <p:grpSpPr>
        <a:xfrm>
          <a:off x="0" y="0"/>
          <a:ext cx="0" cy="0"/>
          <a:chOff x="0" y="0"/>
          <a:chExt cx="0" cy="0"/>
        </a:xfrm>
      </p:grpSpPr>
      <p:sp>
        <p:nvSpPr>
          <p:cNvPr id="431" name="Google Shape;431;p27"/>
          <p:cNvSpPr/>
          <p:nvPr/>
        </p:nvSpPr>
        <p:spPr>
          <a:xfrm>
            <a:off x="374188" y="353867"/>
            <a:ext cx="8395625" cy="4436319"/>
          </a:xfrm>
          <a:custGeom>
            <a:avLst/>
            <a:gdLst/>
            <a:ahLst/>
            <a:cxnLst/>
            <a:rect l="l" t="t" r="r" b="b"/>
            <a:pathLst>
              <a:path w="122470" h="66524" extrusionOk="0">
                <a:moveTo>
                  <a:pt x="5399" y="0"/>
                </a:moveTo>
                <a:lnTo>
                  <a:pt x="1" y="6274"/>
                </a:lnTo>
                <a:lnTo>
                  <a:pt x="1" y="60854"/>
                </a:lnTo>
                <a:lnTo>
                  <a:pt x="5379" y="66498"/>
                </a:lnTo>
                <a:lnTo>
                  <a:pt x="5404" y="66523"/>
                </a:lnTo>
                <a:lnTo>
                  <a:pt x="102943" y="66523"/>
                </a:lnTo>
                <a:lnTo>
                  <a:pt x="108701" y="62899"/>
                </a:lnTo>
                <a:lnTo>
                  <a:pt x="117185" y="62899"/>
                </a:lnTo>
                <a:lnTo>
                  <a:pt x="122439" y="59297"/>
                </a:lnTo>
                <a:lnTo>
                  <a:pt x="122469" y="59274"/>
                </a:lnTo>
                <a:lnTo>
                  <a:pt x="122469" y="5784"/>
                </a:lnTo>
                <a:lnTo>
                  <a:pt x="117699" y="28"/>
                </a:lnTo>
                <a:lnTo>
                  <a:pt x="117676" y="0"/>
                </a:lnTo>
                <a:close/>
              </a:path>
            </a:pathLst>
          </a:custGeom>
          <a:solidFill>
            <a:schemeClr val="dk1"/>
          </a:solidFill>
          <a:ln>
            <a:noFill/>
          </a:ln>
          <a:effectLst>
            <a:outerShdw blurRad="200025"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27"/>
          <p:cNvGrpSpPr/>
          <p:nvPr/>
        </p:nvGrpSpPr>
        <p:grpSpPr>
          <a:xfrm>
            <a:off x="374194" y="350504"/>
            <a:ext cx="8395609" cy="4445129"/>
            <a:chOff x="374194" y="350504"/>
            <a:chExt cx="8395609" cy="4445129"/>
          </a:xfrm>
        </p:grpSpPr>
        <p:sp>
          <p:nvSpPr>
            <p:cNvPr id="433" name="Google Shape;433;p27"/>
            <p:cNvSpPr/>
            <p:nvPr/>
          </p:nvSpPr>
          <p:spPr>
            <a:xfrm rot="10800000" flipH="1">
              <a:off x="6221687" y="4644446"/>
              <a:ext cx="885388" cy="151186"/>
            </a:xfrm>
            <a:custGeom>
              <a:avLst/>
              <a:gdLst/>
              <a:ahLst/>
              <a:cxnLst/>
              <a:rect l="l" t="t" r="r" b="b"/>
              <a:pathLst>
                <a:path w="12915" h="2267" extrusionOk="0">
                  <a:moveTo>
                    <a:pt x="1" y="1"/>
                  </a:moveTo>
                  <a:lnTo>
                    <a:pt x="850" y="2266"/>
                  </a:lnTo>
                  <a:lnTo>
                    <a:pt x="6517" y="2266"/>
                  </a:lnTo>
                  <a:lnTo>
                    <a:pt x="7044" y="1428"/>
                  </a:lnTo>
                  <a:lnTo>
                    <a:pt x="11809" y="1428"/>
                  </a:lnTo>
                  <a:lnTo>
                    <a:pt x="12914" y="1"/>
                  </a:lnTo>
                  <a:close/>
                </a:path>
              </a:pathLst>
            </a:custGeom>
            <a:gradFill>
              <a:gsLst>
                <a:gs pos="0">
                  <a:schemeClr val="dk2"/>
                </a:gs>
                <a:gs pos="50000">
                  <a:schemeClr val="dk1"/>
                </a:gs>
                <a:gs pos="75000">
                  <a:schemeClr val="lt1"/>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a:off x="6873826" y="350504"/>
              <a:ext cx="1059655" cy="137448"/>
            </a:xfrm>
            <a:custGeom>
              <a:avLst/>
              <a:gdLst/>
              <a:ahLst/>
              <a:cxnLst/>
              <a:rect l="l" t="t" r="r" b="b"/>
              <a:pathLst>
                <a:path w="15457" h="2061" extrusionOk="0">
                  <a:moveTo>
                    <a:pt x="0" y="0"/>
                  </a:moveTo>
                  <a:lnTo>
                    <a:pt x="1212" y="2061"/>
                  </a:lnTo>
                  <a:lnTo>
                    <a:pt x="14072" y="2061"/>
                  </a:lnTo>
                  <a:lnTo>
                    <a:pt x="15456" y="0"/>
                  </a:ln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rot="10800000">
              <a:off x="374194" y="3811671"/>
              <a:ext cx="168440" cy="537788"/>
            </a:xfrm>
            <a:custGeom>
              <a:avLst/>
              <a:gdLst/>
              <a:ahLst/>
              <a:cxnLst/>
              <a:rect l="l" t="t" r="r" b="b"/>
              <a:pathLst>
                <a:path w="2457" h="8064" extrusionOk="0">
                  <a:moveTo>
                    <a:pt x="2456" y="1"/>
                  </a:moveTo>
                  <a:lnTo>
                    <a:pt x="0" y="634"/>
                  </a:lnTo>
                  <a:lnTo>
                    <a:pt x="0" y="7338"/>
                  </a:lnTo>
                  <a:lnTo>
                    <a:pt x="2456" y="8063"/>
                  </a:lnTo>
                  <a:lnTo>
                    <a:pt x="2456" y="1"/>
                  </a:lnTo>
                  <a:close/>
                </a:path>
              </a:pathLst>
            </a:custGeom>
            <a:gradFill>
              <a:gsLst>
                <a:gs pos="0">
                  <a:schemeClr val="dk2"/>
                </a:gs>
                <a:gs pos="50000">
                  <a:schemeClr val="dk1"/>
                </a:gs>
                <a:gs pos="7500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7"/>
            <p:cNvSpPr/>
            <p:nvPr/>
          </p:nvSpPr>
          <p:spPr>
            <a:xfrm rot="10800000">
              <a:off x="8601226" y="3315254"/>
              <a:ext cx="168577" cy="888177"/>
            </a:xfrm>
            <a:custGeom>
              <a:avLst/>
              <a:gdLst/>
              <a:ahLst/>
              <a:cxnLst/>
              <a:rect l="l" t="t" r="r" b="b"/>
              <a:pathLst>
                <a:path w="2459" h="13318" extrusionOk="0">
                  <a:moveTo>
                    <a:pt x="0" y="0"/>
                  </a:moveTo>
                  <a:lnTo>
                    <a:pt x="0" y="13317"/>
                  </a:lnTo>
                  <a:lnTo>
                    <a:pt x="2459" y="12276"/>
                  </a:lnTo>
                  <a:lnTo>
                    <a:pt x="2459" y="1197"/>
                  </a:lnTo>
                  <a:lnTo>
                    <a:pt x="0" y="0"/>
                  </a:lnTo>
                  <a:close/>
                </a:path>
              </a:pathLst>
            </a:custGeom>
            <a:gradFill>
              <a:gsLst>
                <a:gs pos="0">
                  <a:schemeClr val="dk1"/>
                </a:gs>
                <a:gs pos="50000">
                  <a:schemeClr val="dk1"/>
                </a:gs>
                <a:gs pos="75000">
                  <a:schemeClr val="lt1"/>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p:nvPr/>
          </p:nvSpPr>
          <p:spPr>
            <a:xfrm rot="10800000" flipH="1">
              <a:off x="374202" y="826611"/>
              <a:ext cx="85008" cy="1635772"/>
            </a:xfrm>
            <a:custGeom>
              <a:avLst/>
              <a:gdLst/>
              <a:ahLst/>
              <a:cxnLst/>
              <a:rect l="l" t="t" r="r" b="b"/>
              <a:pathLst>
                <a:path w="1240" h="24528" extrusionOk="0">
                  <a:moveTo>
                    <a:pt x="0" y="0"/>
                  </a:moveTo>
                  <a:lnTo>
                    <a:pt x="0" y="24528"/>
                  </a:lnTo>
                  <a:lnTo>
                    <a:pt x="1240" y="24528"/>
                  </a:lnTo>
                  <a:lnTo>
                    <a:pt x="1240" y="0"/>
                  </a:lnTo>
                  <a:close/>
                </a:path>
              </a:pathLst>
            </a:custGeom>
            <a:gradFill>
              <a:gsLst>
                <a:gs pos="0">
                  <a:schemeClr val="dk2"/>
                </a:gs>
                <a:gs pos="50000">
                  <a:schemeClr val="dk1"/>
                </a:gs>
                <a:gs pos="7500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p:nvPr/>
          </p:nvSpPr>
          <p:spPr>
            <a:xfrm rot="10800000" flipH="1">
              <a:off x="5205432" y="4736898"/>
              <a:ext cx="740051" cy="56020"/>
            </a:xfrm>
            <a:custGeom>
              <a:avLst/>
              <a:gdLst/>
              <a:ahLst/>
              <a:cxnLst/>
              <a:rect l="l" t="t" r="r" b="b"/>
              <a:pathLst>
                <a:path w="10795" h="840" extrusionOk="0">
                  <a:moveTo>
                    <a:pt x="0" y="0"/>
                  </a:moveTo>
                  <a:lnTo>
                    <a:pt x="0" y="839"/>
                  </a:lnTo>
                  <a:lnTo>
                    <a:pt x="10795" y="839"/>
                  </a:lnTo>
                  <a:lnTo>
                    <a:pt x="10795" y="0"/>
                  </a:lnTo>
                  <a:close/>
                </a:path>
              </a:pathLst>
            </a:custGeom>
            <a:gradFill>
              <a:gsLst>
                <a:gs pos="0">
                  <a:schemeClr val="dk1"/>
                </a:gs>
                <a:gs pos="50000">
                  <a:schemeClr val="l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56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Zen Dots"/>
              <a:buNone/>
              <a:defRPr sz="2500" i="1">
                <a:solidFill>
                  <a:schemeClr val="dk1"/>
                </a:solidFill>
                <a:latin typeface="Zen Dots"/>
                <a:ea typeface="Zen Dots"/>
                <a:cs typeface="Zen Dots"/>
                <a:sym typeface="Zen Dots"/>
              </a:defRPr>
            </a:lvl1pPr>
            <a:lvl2pPr lvl="1" rtl="0">
              <a:spcBef>
                <a:spcPts val="0"/>
              </a:spcBef>
              <a:spcAft>
                <a:spcPts val="0"/>
              </a:spcAft>
              <a:buClr>
                <a:schemeClr val="dk1"/>
              </a:buClr>
              <a:buSzPts val="2500"/>
              <a:buFont typeface="Zen Dots"/>
              <a:buNone/>
              <a:defRPr sz="2500" i="1">
                <a:solidFill>
                  <a:schemeClr val="dk1"/>
                </a:solidFill>
                <a:latin typeface="Zen Dots"/>
                <a:ea typeface="Zen Dots"/>
                <a:cs typeface="Zen Dots"/>
                <a:sym typeface="Zen Dots"/>
              </a:defRPr>
            </a:lvl2pPr>
            <a:lvl3pPr lvl="2" rtl="0">
              <a:spcBef>
                <a:spcPts val="0"/>
              </a:spcBef>
              <a:spcAft>
                <a:spcPts val="0"/>
              </a:spcAft>
              <a:buClr>
                <a:schemeClr val="dk1"/>
              </a:buClr>
              <a:buSzPts val="2500"/>
              <a:buFont typeface="Zen Dots"/>
              <a:buNone/>
              <a:defRPr sz="2500" i="1">
                <a:solidFill>
                  <a:schemeClr val="dk1"/>
                </a:solidFill>
                <a:latin typeface="Zen Dots"/>
                <a:ea typeface="Zen Dots"/>
                <a:cs typeface="Zen Dots"/>
                <a:sym typeface="Zen Dots"/>
              </a:defRPr>
            </a:lvl3pPr>
            <a:lvl4pPr lvl="3" rtl="0">
              <a:spcBef>
                <a:spcPts val="0"/>
              </a:spcBef>
              <a:spcAft>
                <a:spcPts val="0"/>
              </a:spcAft>
              <a:buClr>
                <a:schemeClr val="dk1"/>
              </a:buClr>
              <a:buSzPts val="2500"/>
              <a:buFont typeface="Zen Dots"/>
              <a:buNone/>
              <a:defRPr sz="2500" i="1">
                <a:solidFill>
                  <a:schemeClr val="dk1"/>
                </a:solidFill>
                <a:latin typeface="Zen Dots"/>
                <a:ea typeface="Zen Dots"/>
                <a:cs typeface="Zen Dots"/>
                <a:sym typeface="Zen Dots"/>
              </a:defRPr>
            </a:lvl4pPr>
            <a:lvl5pPr lvl="4" rtl="0">
              <a:spcBef>
                <a:spcPts val="0"/>
              </a:spcBef>
              <a:spcAft>
                <a:spcPts val="0"/>
              </a:spcAft>
              <a:buClr>
                <a:schemeClr val="dk1"/>
              </a:buClr>
              <a:buSzPts val="2500"/>
              <a:buFont typeface="Zen Dots"/>
              <a:buNone/>
              <a:defRPr sz="2500" i="1">
                <a:solidFill>
                  <a:schemeClr val="dk1"/>
                </a:solidFill>
                <a:latin typeface="Zen Dots"/>
                <a:ea typeface="Zen Dots"/>
                <a:cs typeface="Zen Dots"/>
                <a:sym typeface="Zen Dots"/>
              </a:defRPr>
            </a:lvl5pPr>
            <a:lvl6pPr lvl="5" rtl="0">
              <a:spcBef>
                <a:spcPts val="0"/>
              </a:spcBef>
              <a:spcAft>
                <a:spcPts val="0"/>
              </a:spcAft>
              <a:buClr>
                <a:schemeClr val="dk1"/>
              </a:buClr>
              <a:buSzPts val="2500"/>
              <a:buFont typeface="Zen Dots"/>
              <a:buNone/>
              <a:defRPr sz="2500" i="1">
                <a:solidFill>
                  <a:schemeClr val="dk1"/>
                </a:solidFill>
                <a:latin typeface="Zen Dots"/>
                <a:ea typeface="Zen Dots"/>
                <a:cs typeface="Zen Dots"/>
                <a:sym typeface="Zen Dots"/>
              </a:defRPr>
            </a:lvl6pPr>
            <a:lvl7pPr lvl="6" rtl="0">
              <a:spcBef>
                <a:spcPts val="0"/>
              </a:spcBef>
              <a:spcAft>
                <a:spcPts val="0"/>
              </a:spcAft>
              <a:buClr>
                <a:schemeClr val="dk1"/>
              </a:buClr>
              <a:buSzPts val="2500"/>
              <a:buFont typeface="Zen Dots"/>
              <a:buNone/>
              <a:defRPr sz="2500" i="1">
                <a:solidFill>
                  <a:schemeClr val="dk1"/>
                </a:solidFill>
                <a:latin typeface="Zen Dots"/>
                <a:ea typeface="Zen Dots"/>
                <a:cs typeface="Zen Dots"/>
                <a:sym typeface="Zen Dots"/>
              </a:defRPr>
            </a:lvl7pPr>
            <a:lvl8pPr lvl="7" rtl="0">
              <a:spcBef>
                <a:spcPts val="0"/>
              </a:spcBef>
              <a:spcAft>
                <a:spcPts val="0"/>
              </a:spcAft>
              <a:buClr>
                <a:schemeClr val="dk1"/>
              </a:buClr>
              <a:buSzPts val="2500"/>
              <a:buFont typeface="Zen Dots"/>
              <a:buNone/>
              <a:defRPr sz="2500" i="1">
                <a:solidFill>
                  <a:schemeClr val="dk1"/>
                </a:solidFill>
                <a:latin typeface="Zen Dots"/>
                <a:ea typeface="Zen Dots"/>
                <a:cs typeface="Zen Dots"/>
                <a:sym typeface="Zen Dots"/>
              </a:defRPr>
            </a:lvl8pPr>
            <a:lvl9pPr lvl="8" rtl="0">
              <a:spcBef>
                <a:spcPts val="0"/>
              </a:spcBef>
              <a:spcAft>
                <a:spcPts val="0"/>
              </a:spcAft>
              <a:buClr>
                <a:schemeClr val="dk1"/>
              </a:buClr>
              <a:buSzPts val="2500"/>
              <a:buFont typeface="Zen Dots"/>
              <a:buNone/>
              <a:defRPr sz="2500" i="1">
                <a:solidFill>
                  <a:schemeClr val="dk1"/>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20000" y="1174500"/>
            <a:ext cx="7704000" cy="3429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1pPr>
            <a:lvl2pPr marL="914400" lvl="1" indent="-317500">
              <a:lnSpc>
                <a:spcPct val="100000"/>
              </a:lnSpc>
              <a:spcBef>
                <a:spcPts val="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2pPr>
            <a:lvl3pPr marL="1371600" lvl="2" indent="-317500">
              <a:lnSpc>
                <a:spcPct val="100000"/>
              </a:lnSpc>
              <a:spcBef>
                <a:spcPts val="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3pPr>
            <a:lvl4pPr marL="1828800" lvl="3" indent="-317500">
              <a:lnSpc>
                <a:spcPct val="100000"/>
              </a:lnSpc>
              <a:spcBef>
                <a:spcPts val="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4pPr>
            <a:lvl5pPr marL="2286000" lvl="4" indent="-317500">
              <a:lnSpc>
                <a:spcPct val="100000"/>
              </a:lnSpc>
              <a:spcBef>
                <a:spcPts val="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5pPr>
            <a:lvl6pPr marL="2743200" lvl="5" indent="-317500">
              <a:lnSpc>
                <a:spcPct val="100000"/>
              </a:lnSpc>
              <a:spcBef>
                <a:spcPts val="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6pPr>
            <a:lvl7pPr marL="3200400" lvl="6" indent="-317500">
              <a:lnSpc>
                <a:spcPct val="100000"/>
              </a:lnSpc>
              <a:spcBef>
                <a:spcPts val="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7pPr>
            <a:lvl8pPr marL="3657600" lvl="7" indent="-317500">
              <a:lnSpc>
                <a:spcPct val="100000"/>
              </a:lnSpc>
              <a:spcBef>
                <a:spcPts val="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8pPr>
            <a:lvl9pPr marL="4114800" lvl="8" indent="-317500">
              <a:lnSpc>
                <a:spcPct val="100000"/>
              </a:lnSpc>
              <a:spcBef>
                <a:spcPts val="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8" r:id="rId6"/>
    <p:sldLayoutId id="2147483659" r:id="rId7"/>
    <p:sldLayoutId id="2147483663" r:id="rId8"/>
    <p:sldLayoutId id="2147483673" r:id="rId9"/>
    <p:sldLayoutId id="2147483674"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2"/>
          <p:cNvSpPr txBox="1">
            <a:spLocks noGrp="1"/>
          </p:cNvSpPr>
          <p:nvPr>
            <p:ph type="subTitle" idx="1"/>
          </p:nvPr>
        </p:nvSpPr>
        <p:spPr>
          <a:xfrm rot="-606">
            <a:off x="2935364" y="2358600"/>
            <a:ext cx="3404100" cy="42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By Team 25</a:t>
            </a:r>
            <a:endParaRPr dirty="0"/>
          </a:p>
        </p:txBody>
      </p:sp>
      <p:sp>
        <p:nvSpPr>
          <p:cNvPr id="458" name="Google Shape;458;p32"/>
          <p:cNvSpPr txBox="1">
            <a:spLocks noGrp="1"/>
          </p:cNvSpPr>
          <p:nvPr>
            <p:ph type="ctrTitle"/>
          </p:nvPr>
        </p:nvSpPr>
        <p:spPr>
          <a:xfrm>
            <a:off x="1575150" y="1064825"/>
            <a:ext cx="5994000" cy="7721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IN" b="1" dirty="0"/>
              <a:t>Q</a:t>
            </a:r>
            <a:r>
              <a:rPr lang="en" b="1" dirty="0"/>
              <a:t>uiz Game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5"/>
          <p:cNvSpPr txBox="1">
            <a:spLocks noGrp="1"/>
          </p:cNvSpPr>
          <p:nvPr>
            <p:ph type="title"/>
          </p:nvPr>
        </p:nvSpPr>
        <p:spPr>
          <a:xfrm>
            <a:off x="1399650" y="1467000"/>
            <a:ext cx="6344700" cy="22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Thank You</a:t>
            </a:r>
            <a:br>
              <a:rPr lang="en" b="1" dirty="0"/>
            </a:b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4"/>
          <p:cNvSpPr txBox="1">
            <a:spLocks noGrp="1"/>
          </p:cNvSpPr>
          <p:nvPr>
            <p:ph type="title"/>
          </p:nvPr>
        </p:nvSpPr>
        <p:spPr>
          <a:xfrm rot="1973">
            <a:off x="2649062" y="1099375"/>
            <a:ext cx="1045200" cy="60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473" name="Google Shape;473;p34"/>
          <p:cNvSpPr txBox="1">
            <a:spLocks noGrp="1"/>
          </p:cNvSpPr>
          <p:nvPr>
            <p:ph type="subTitle" idx="1"/>
          </p:nvPr>
        </p:nvSpPr>
        <p:spPr>
          <a:xfrm>
            <a:off x="1890962" y="2141141"/>
            <a:ext cx="2561400" cy="6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Brief Introduction about the project</a:t>
            </a:r>
            <a:endParaRPr dirty="0"/>
          </a:p>
        </p:txBody>
      </p:sp>
      <p:sp>
        <p:nvSpPr>
          <p:cNvPr id="474" name="Google Shape;474;p34"/>
          <p:cNvSpPr txBox="1">
            <a:spLocks noGrp="1"/>
          </p:cNvSpPr>
          <p:nvPr>
            <p:ph type="title" idx="15"/>
          </p:nvPr>
        </p:nvSpPr>
        <p:spPr>
          <a:xfrm>
            <a:off x="720000" y="540000"/>
            <a:ext cx="7704000" cy="55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CONTENTS</a:t>
            </a:r>
            <a:endParaRPr dirty="0">
              <a:solidFill>
                <a:schemeClr val="dk2"/>
              </a:solidFill>
            </a:endParaRPr>
          </a:p>
        </p:txBody>
      </p:sp>
      <p:sp>
        <p:nvSpPr>
          <p:cNvPr id="475" name="Google Shape;475;p34"/>
          <p:cNvSpPr txBox="1">
            <a:spLocks noGrp="1"/>
          </p:cNvSpPr>
          <p:nvPr>
            <p:ph type="title" idx="2"/>
          </p:nvPr>
        </p:nvSpPr>
        <p:spPr>
          <a:xfrm rot="1973">
            <a:off x="2649062" y="2890025"/>
            <a:ext cx="1045200" cy="60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476" name="Google Shape;476;p34"/>
          <p:cNvSpPr txBox="1">
            <a:spLocks noGrp="1"/>
          </p:cNvSpPr>
          <p:nvPr>
            <p:ph type="subTitle" idx="3"/>
          </p:nvPr>
        </p:nvSpPr>
        <p:spPr>
          <a:xfrm>
            <a:off x="1890962" y="3935658"/>
            <a:ext cx="2561400" cy="6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Displaying actual results</a:t>
            </a:r>
            <a:endParaRPr dirty="0"/>
          </a:p>
        </p:txBody>
      </p:sp>
      <p:sp>
        <p:nvSpPr>
          <p:cNvPr id="477" name="Google Shape;477;p34"/>
          <p:cNvSpPr txBox="1">
            <a:spLocks noGrp="1"/>
          </p:cNvSpPr>
          <p:nvPr>
            <p:ph type="title" idx="4"/>
          </p:nvPr>
        </p:nvSpPr>
        <p:spPr>
          <a:xfrm rot="1973">
            <a:off x="5449612" y="1099375"/>
            <a:ext cx="1045200" cy="60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478" name="Google Shape;478;p34"/>
          <p:cNvSpPr txBox="1">
            <a:spLocks noGrp="1"/>
          </p:cNvSpPr>
          <p:nvPr>
            <p:ph type="subTitle" idx="5"/>
          </p:nvPr>
        </p:nvSpPr>
        <p:spPr>
          <a:xfrm>
            <a:off x="4691513" y="2171622"/>
            <a:ext cx="2561400" cy="6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Technologies used for the project</a:t>
            </a:r>
            <a:endParaRPr dirty="0"/>
          </a:p>
        </p:txBody>
      </p:sp>
      <p:sp>
        <p:nvSpPr>
          <p:cNvPr id="479" name="Google Shape;479;p34"/>
          <p:cNvSpPr txBox="1">
            <a:spLocks noGrp="1"/>
          </p:cNvSpPr>
          <p:nvPr>
            <p:ph type="title" idx="6"/>
          </p:nvPr>
        </p:nvSpPr>
        <p:spPr>
          <a:xfrm rot="1973">
            <a:off x="5449612" y="2890025"/>
            <a:ext cx="1045200" cy="60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480" name="Google Shape;480;p34"/>
          <p:cNvSpPr txBox="1">
            <a:spLocks noGrp="1"/>
          </p:cNvSpPr>
          <p:nvPr>
            <p:ph type="subTitle" idx="7"/>
          </p:nvPr>
        </p:nvSpPr>
        <p:spPr>
          <a:xfrm>
            <a:off x="4691513" y="3951949"/>
            <a:ext cx="2561400" cy="6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References and resources used while building project</a:t>
            </a:r>
            <a:endParaRPr dirty="0"/>
          </a:p>
        </p:txBody>
      </p:sp>
      <p:sp>
        <p:nvSpPr>
          <p:cNvPr id="481" name="Google Shape;481;p34"/>
          <p:cNvSpPr txBox="1">
            <a:spLocks noGrp="1"/>
          </p:cNvSpPr>
          <p:nvPr>
            <p:ph type="subTitle" idx="8"/>
          </p:nvPr>
        </p:nvSpPr>
        <p:spPr>
          <a:xfrm>
            <a:off x="1890962" y="1847286"/>
            <a:ext cx="2561400" cy="4075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482" name="Google Shape;482;p34"/>
          <p:cNvSpPr txBox="1">
            <a:spLocks noGrp="1"/>
          </p:cNvSpPr>
          <p:nvPr>
            <p:ph type="subTitle" idx="9"/>
          </p:nvPr>
        </p:nvSpPr>
        <p:spPr>
          <a:xfrm>
            <a:off x="1890962" y="3285956"/>
            <a:ext cx="2561400" cy="72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Results</a:t>
            </a:r>
            <a:endParaRPr dirty="0"/>
          </a:p>
        </p:txBody>
      </p:sp>
      <p:sp>
        <p:nvSpPr>
          <p:cNvPr id="483" name="Google Shape;483;p34"/>
          <p:cNvSpPr txBox="1">
            <a:spLocks noGrp="1"/>
          </p:cNvSpPr>
          <p:nvPr>
            <p:ph type="subTitle" idx="13"/>
          </p:nvPr>
        </p:nvSpPr>
        <p:spPr>
          <a:xfrm>
            <a:off x="4691513" y="1769429"/>
            <a:ext cx="2561400" cy="4832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dk2"/>
                </a:solidFill>
              </a:rPr>
              <a:t>Tech Stack</a:t>
            </a:r>
            <a:endParaRPr dirty="0">
              <a:solidFill>
                <a:schemeClr val="dk2"/>
              </a:solidFill>
            </a:endParaRPr>
          </a:p>
        </p:txBody>
      </p:sp>
      <p:sp>
        <p:nvSpPr>
          <p:cNvPr id="484" name="Google Shape;484;p34"/>
          <p:cNvSpPr txBox="1">
            <a:spLocks noGrp="1"/>
          </p:cNvSpPr>
          <p:nvPr>
            <p:ph type="subTitle" idx="14"/>
          </p:nvPr>
        </p:nvSpPr>
        <p:spPr>
          <a:xfrm>
            <a:off x="4691513" y="3246778"/>
            <a:ext cx="2561400" cy="72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References</a:t>
            </a:r>
            <a:endParaRPr dirty="0"/>
          </a:p>
        </p:txBody>
      </p:sp>
      <p:grpSp>
        <p:nvGrpSpPr>
          <p:cNvPr id="485" name="Google Shape;485;p34"/>
          <p:cNvGrpSpPr/>
          <p:nvPr/>
        </p:nvGrpSpPr>
        <p:grpSpPr>
          <a:xfrm>
            <a:off x="1058888" y="3440787"/>
            <a:ext cx="316446" cy="1168767"/>
            <a:chOff x="1058888" y="3440787"/>
            <a:chExt cx="316446" cy="1168767"/>
          </a:xfrm>
        </p:grpSpPr>
        <p:sp>
          <p:nvSpPr>
            <p:cNvPr id="486" name="Google Shape;486;p34"/>
            <p:cNvSpPr/>
            <p:nvPr/>
          </p:nvSpPr>
          <p:spPr>
            <a:xfrm rot="-5400000">
              <a:off x="1059017" y="4293238"/>
              <a:ext cx="316188" cy="316446"/>
            </a:xfrm>
            <a:custGeom>
              <a:avLst/>
              <a:gdLst/>
              <a:ahLst/>
              <a:cxnLst/>
              <a:rect l="l" t="t" r="r" b="b"/>
              <a:pathLst>
                <a:path w="3821" h="3824" extrusionOk="0">
                  <a:moveTo>
                    <a:pt x="1912" y="348"/>
                  </a:moveTo>
                  <a:cubicBezTo>
                    <a:pt x="2774" y="348"/>
                    <a:pt x="3476" y="1048"/>
                    <a:pt x="3476" y="1912"/>
                  </a:cubicBezTo>
                  <a:cubicBezTo>
                    <a:pt x="3476" y="2776"/>
                    <a:pt x="2774" y="3478"/>
                    <a:pt x="1912" y="3478"/>
                  </a:cubicBezTo>
                  <a:cubicBezTo>
                    <a:pt x="1045" y="3478"/>
                    <a:pt x="346" y="2774"/>
                    <a:pt x="346" y="1912"/>
                  </a:cubicBezTo>
                  <a:cubicBezTo>
                    <a:pt x="346" y="1048"/>
                    <a:pt x="1045" y="348"/>
                    <a:pt x="1912" y="348"/>
                  </a:cubicBezTo>
                  <a:close/>
                  <a:moveTo>
                    <a:pt x="1912" y="1"/>
                  </a:moveTo>
                  <a:cubicBezTo>
                    <a:pt x="855" y="1"/>
                    <a:pt x="1" y="858"/>
                    <a:pt x="1" y="1912"/>
                  </a:cubicBezTo>
                  <a:cubicBezTo>
                    <a:pt x="1" y="2966"/>
                    <a:pt x="855" y="3823"/>
                    <a:pt x="1912" y="3823"/>
                  </a:cubicBezTo>
                  <a:cubicBezTo>
                    <a:pt x="2964" y="3823"/>
                    <a:pt x="3821" y="2966"/>
                    <a:pt x="3821" y="1912"/>
                  </a:cubicBezTo>
                  <a:cubicBezTo>
                    <a:pt x="3821" y="858"/>
                    <a:pt x="2966" y="1"/>
                    <a:pt x="1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rot="-5400000">
              <a:off x="1105398" y="4339620"/>
              <a:ext cx="223590" cy="223432"/>
            </a:xfrm>
            <a:custGeom>
              <a:avLst/>
              <a:gdLst/>
              <a:ahLst/>
              <a:cxnLst/>
              <a:rect l="l" t="t" r="r" b="b"/>
              <a:pathLst>
                <a:path w="2702" h="2700" extrusionOk="0">
                  <a:moveTo>
                    <a:pt x="1351" y="241"/>
                  </a:moveTo>
                  <a:cubicBezTo>
                    <a:pt x="1962" y="241"/>
                    <a:pt x="2456" y="738"/>
                    <a:pt x="2456" y="1347"/>
                  </a:cubicBezTo>
                  <a:cubicBezTo>
                    <a:pt x="2456" y="1955"/>
                    <a:pt x="1959" y="2452"/>
                    <a:pt x="1351" y="2452"/>
                  </a:cubicBezTo>
                  <a:cubicBezTo>
                    <a:pt x="743" y="2452"/>
                    <a:pt x="243" y="1955"/>
                    <a:pt x="243" y="1347"/>
                  </a:cubicBezTo>
                  <a:cubicBezTo>
                    <a:pt x="243" y="738"/>
                    <a:pt x="743" y="241"/>
                    <a:pt x="1351" y="241"/>
                  </a:cubicBezTo>
                  <a:close/>
                  <a:moveTo>
                    <a:pt x="1351" y="1"/>
                  </a:moveTo>
                  <a:cubicBezTo>
                    <a:pt x="606" y="1"/>
                    <a:pt x="0" y="604"/>
                    <a:pt x="0" y="1349"/>
                  </a:cubicBezTo>
                  <a:cubicBezTo>
                    <a:pt x="0" y="2094"/>
                    <a:pt x="606" y="2700"/>
                    <a:pt x="1351" y="2700"/>
                  </a:cubicBezTo>
                  <a:cubicBezTo>
                    <a:pt x="2094" y="2700"/>
                    <a:pt x="2702" y="2094"/>
                    <a:pt x="2699" y="1349"/>
                  </a:cubicBezTo>
                  <a:cubicBezTo>
                    <a:pt x="2699" y="604"/>
                    <a:pt x="2094" y="1"/>
                    <a:pt x="1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rot="-5400000">
              <a:off x="802822" y="3796487"/>
              <a:ext cx="796221" cy="84821"/>
            </a:xfrm>
            <a:custGeom>
              <a:avLst/>
              <a:gdLst/>
              <a:ahLst/>
              <a:cxnLst/>
              <a:rect l="l" t="t" r="r" b="b"/>
              <a:pathLst>
                <a:path w="9622" h="1025" extrusionOk="0">
                  <a:moveTo>
                    <a:pt x="0" y="1"/>
                  </a:moveTo>
                  <a:lnTo>
                    <a:pt x="0" y="1025"/>
                  </a:lnTo>
                  <a:lnTo>
                    <a:pt x="9622" y="1025"/>
                  </a:lnTo>
                  <a:lnTo>
                    <a:pt x="9622" y="1"/>
                  </a:lnTo>
                  <a:close/>
                </a:path>
              </a:pathLst>
            </a:custGeom>
            <a:gradFill>
              <a:gsLst>
                <a:gs pos="0">
                  <a:schemeClr val="dk2"/>
                </a:gs>
                <a:gs pos="50000">
                  <a:schemeClr val="dk1"/>
                </a:gs>
                <a:gs pos="75000">
                  <a:schemeClr val="lt1"/>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6"/>
          <p:cNvSpPr txBox="1">
            <a:spLocks noGrp="1"/>
          </p:cNvSpPr>
          <p:nvPr>
            <p:ph type="title"/>
          </p:nvPr>
        </p:nvSpPr>
        <p:spPr>
          <a:xfrm>
            <a:off x="1427799" y="681641"/>
            <a:ext cx="6288300" cy="84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501" name="Google Shape;501;p36"/>
          <p:cNvSpPr txBox="1">
            <a:spLocks noGrp="1"/>
          </p:cNvSpPr>
          <p:nvPr>
            <p:ph type="subTitle" idx="1"/>
          </p:nvPr>
        </p:nvSpPr>
        <p:spPr>
          <a:xfrm>
            <a:off x="1427798" y="1632750"/>
            <a:ext cx="6058851" cy="2424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The course project we built is a Quiz game based on the theme of a popular game show Kaun Banega Crorepati. In this game questions will be asked and on correct answering to the question user will be awarded with money prize . The prize money for each question increases as we go through the gameplay so will be the level of questions asked. To help the user there will be some lifelines provided which can be used once throughout the gameplay. When user choses wrong answer they will be eliminated from the game and will be provided with prize money won till the previous questions answered correctly.</a:t>
            </a:r>
            <a:endParaRPr dirty="0">
              <a:latin typeface="Anaheim"/>
              <a:ea typeface="Anaheim"/>
              <a:cs typeface="Anaheim"/>
              <a:sym typeface="Anahei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7"/>
          <p:cNvSpPr txBox="1">
            <a:spLocks noGrp="1"/>
          </p:cNvSpPr>
          <p:nvPr>
            <p:ph type="title"/>
          </p:nvPr>
        </p:nvSpPr>
        <p:spPr>
          <a:xfrm>
            <a:off x="3620000" y="1231788"/>
            <a:ext cx="4094400" cy="55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Tech Stack</a:t>
            </a:r>
            <a:endParaRPr dirty="0"/>
          </a:p>
        </p:txBody>
      </p:sp>
      <p:sp>
        <p:nvSpPr>
          <p:cNvPr id="507" name="Google Shape;507;p37"/>
          <p:cNvSpPr txBox="1">
            <a:spLocks noGrp="1"/>
          </p:cNvSpPr>
          <p:nvPr>
            <p:ph type="subTitle" idx="1"/>
          </p:nvPr>
        </p:nvSpPr>
        <p:spPr>
          <a:xfrm rot="-504">
            <a:off x="3620046" y="1809312"/>
            <a:ext cx="4094400" cy="27381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Technologies Used in this project are</a:t>
            </a:r>
            <a:endParaRPr dirty="0"/>
          </a:p>
          <a:p>
            <a:pPr marL="457200" lvl="0" indent="-317500" algn="l" rtl="0">
              <a:spcBef>
                <a:spcPts val="1600"/>
              </a:spcBef>
              <a:spcAft>
                <a:spcPts val="0"/>
              </a:spcAft>
              <a:buSzPts val="1400"/>
              <a:buChar char="●"/>
            </a:pPr>
            <a:r>
              <a:rPr lang="en-US" b="1" dirty="0"/>
              <a:t>C++ graphics library  </a:t>
            </a:r>
            <a:r>
              <a:rPr lang="en-US" dirty="0"/>
              <a:t>for implementing animations </a:t>
            </a:r>
            <a:r>
              <a:rPr lang="en-US" b="1" dirty="0"/>
              <a:t>and graphics. </a:t>
            </a:r>
            <a:endParaRPr b="1" dirty="0"/>
          </a:p>
          <a:p>
            <a:pPr marL="457200" lvl="0" indent="-317500" algn="l" rtl="0">
              <a:spcBef>
                <a:spcPts val="0"/>
              </a:spcBef>
              <a:spcAft>
                <a:spcPts val="0"/>
              </a:spcAft>
              <a:buSzPts val="1400"/>
              <a:buChar char="●"/>
            </a:pPr>
            <a:r>
              <a:rPr lang="en-US" b="1" dirty="0"/>
              <a:t>C++ MMSystem and windows.h libraries</a:t>
            </a:r>
            <a:r>
              <a:rPr lang="en-US" dirty="0"/>
              <a:t> for implementing sound and delay functions.</a:t>
            </a:r>
            <a:endParaRPr lang="en-US" b="1" dirty="0"/>
          </a:p>
          <a:p>
            <a:pPr marL="457200" lvl="0" indent="-317500" algn="l" rtl="0">
              <a:spcBef>
                <a:spcPts val="0"/>
              </a:spcBef>
              <a:spcAft>
                <a:spcPts val="0"/>
              </a:spcAft>
              <a:buSzPts val="1400"/>
              <a:buChar char="●"/>
            </a:pPr>
            <a:r>
              <a:rPr lang="en-US" b="1" dirty="0"/>
              <a:t>File Management </a:t>
            </a:r>
            <a:r>
              <a:rPr lang="en-US" dirty="0"/>
              <a:t>for retrieving questions and options</a:t>
            </a:r>
          </a:p>
          <a:p>
            <a:r>
              <a:rPr lang="en-US" b="1" dirty="0"/>
              <a:t>OOP concepts </a:t>
            </a:r>
            <a:r>
              <a:rPr lang="en-US" dirty="0"/>
              <a:t>like class, objects and access specifier</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endParaRPr dirty="0"/>
          </a:p>
        </p:txBody>
      </p:sp>
      <p:grpSp>
        <p:nvGrpSpPr>
          <p:cNvPr id="508" name="Google Shape;508;p37"/>
          <p:cNvGrpSpPr/>
          <p:nvPr/>
        </p:nvGrpSpPr>
        <p:grpSpPr>
          <a:xfrm>
            <a:off x="1429598" y="1501401"/>
            <a:ext cx="1713652" cy="2140693"/>
            <a:chOff x="1429598" y="1501401"/>
            <a:chExt cx="1713652" cy="2140693"/>
          </a:xfrm>
        </p:grpSpPr>
        <p:grpSp>
          <p:nvGrpSpPr>
            <p:cNvPr id="509" name="Google Shape;509;p37"/>
            <p:cNvGrpSpPr/>
            <p:nvPr/>
          </p:nvGrpSpPr>
          <p:grpSpPr>
            <a:xfrm>
              <a:off x="1429598" y="1876735"/>
              <a:ext cx="1445638" cy="969072"/>
              <a:chOff x="2115851" y="1009257"/>
              <a:chExt cx="1187870" cy="796280"/>
            </a:xfrm>
          </p:grpSpPr>
          <p:sp>
            <p:nvSpPr>
              <p:cNvPr id="510" name="Google Shape;510;p37"/>
              <p:cNvSpPr/>
              <p:nvPr/>
            </p:nvSpPr>
            <p:spPr>
              <a:xfrm>
                <a:off x="2250702" y="1239228"/>
                <a:ext cx="81901" cy="480348"/>
              </a:xfrm>
              <a:custGeom>
                <a:avLst/>
                <a:gdLst/>
                <a:ahLst/>
                <a:cxnLst/>
                <a:rect l="l" t="t" r="r" b="b"/>
                <a:pathLst>
                  <a:path w="546" h="3202" extrusionOk="0">
                    <a:moveTo>
                      <a:pt x="1" y="1"/>
                    </a:moveTo>
                    <a:lnTo>
                      <a:pt x="1" y="3202"/>
                    </a:lnTo>
                    <a:lnTo>
                      <a:pt x="546" y="3202"/>
                    </a:lnTo>
                    <a:lnTo>
                      <a:pt x="546" y="1"/>
                    </a:lnTo>
                    <a:close/>
                  </a:path>
                </a:pathLst>
              </a:custGeom>
              <a:gradFill>
                <a:gsLst>
                  <a:gs pos="0">
                    <a:schemeClr val="dk2"/>
                  </a:gs>
                  <a:gs pos="50000">
                    <a:schemeClr val="dk1"/>
                  </a:gs>
                  <a:gs pos="7500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2410753" y="1390591"/>
                <a:ext cx="81901" cy="328983"/>
              </a:xfrm>
              <a:custGeom>
                <a:avLst/>
                <a:gdLst/>
                <a:ahLst/>
                <a:cxnLst/>
                <a:rect l="l" t="t" r="r" b="b"/>
                <a:pathLst>
                  <a:path w="546" h="2193" extrusionOk="0">
                    <a:moveTo>
                      <a:pt x="1" y="0"/>
                    </a:moveTo>
                    <a:lnTo>
                      <a:pt x="1" y="2193"/>
                    </a:lnTo>
                    <a:lnTo>
                      <a:pt x="546" y="2193"/>
                    </a:lnTo>
                    <a:lnTo>
                      <a:pt x="546" y="0"/>
                    </a:lnTo>
                    <a:close/>
                  </a:path>
                </a:pathLst>
              </a:custGeom>
              <a:gradFill>
                <a:gsLst>
                  <a:gs pos="0">
                    <a:schemeClr val="dk2"/>
                  </a:gs>
                  <a:gs pos="50000">
                    <a:schemeClr val="dk1"/>
                  </a:gs>
                  <a:gs pos="7500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2573203" y="1084863"/>
                <a:ext cx="81901" cy="634713"/>
              </a:xfrm>
              <a:custGeom>
                <a:avLst/>
                <a:gdLst/>
                <a:ahLst/>
                <a:cxnLst/>
                <a:rect l="l" t="t" r="r" b="b"/>
                <a:pathLst>
                  <a:path w="546" h="4231" extrusionOk="0">
                    <a:moveTo>
                      <a:pt x="0" y="0"/>
                    </a:moveTo>
                    <a:lnTo>
                      <a:pt x="0" y="4231"/>
                    </a:lnTo>
                    <a:lnTo>
                      <a:pt x="545" y="4231"/>
                    </a:lnTo>
                    <a:lnTo>
                      <a:pt x="545" y="0"/>
                    </a:lnTo>
                    <a:close/>
                  </a:path>
                </a:pathLst>
              </a:custGeom>
              <a:gradFill>
                <a:gsLst>
                  <a:gs pos="0">
                    <a:schemeClr val="dk2"/>
                  </a:gs>
                  <a:gs pos="50000">
                    <a:schemeClr val="dk1"/>
                  </a:gs>
                  <a:gs pos="7500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2737754" y="1239228"/>
                <a:ext cx="81901" cy="480348"/>
              </a:xfrm>
              <a:custGeom>
                <a:avLst/>
                <a:gdLst/>
                <a:ahLst/>
                <a:cxnLst/>
                <a:rect l="l" t="t" r="r" b="b"/>
                <a:pathLst>
                  <a:path w="546" h="3202" extrusionOk="0">
                    <a:moveTo>
                      <a:pt x="1" y="1"/>
                    </a:moveTo>
                    <a:lnTo>
                      <a:pt x="1" y="3202"/>
                    </a:lnTo>
                    <a:lnTo>
                      <a:pt x="546" y="3202"/>
                    </a:lnTo>
                    <a:lnTo>
                      <a:pt x="546" y="1"/>
                    </a:lnTo>
                    <a:close/>
                  </a:path>
                </a:pathLst>
              </a:custGeom>
              <a:gradFill>
                <a:gsLst>
                  <a:gs pos="0">
                    <a:schemeClr val="dk2"/>
                  </a:gs>
                  <a:gs pos="50000">
                    <a:schemeClr val="dk1"/>
                  </a:gs>
                  <a:gs pos="7500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2898554" y="1390591"/>
                <a:ext cx="81901" cy="328983"/>
              </a:xfrm>
              <a:custGeom>
                <a:avLst/>
                <a:gdLst/>
                <a:ahLst/>
                <a:cxnLst/>
                <a:rect l="l" t="t" r="r" b="b"/>
                <a:pathLst>
                  <a:path w="546" h="2193" extrusionOk="0">
                    <a:moveTo>
                      <a:pt x="1" y="0"/>
                    </a:moveTo>
                    <a:lnTo>
                      <a:pt x="1" y="2193"/>
                    </a:lnTo>
                    <a:lnTo>
                      <a:pt x="546" y="2193"/>
                    </a:lnTo>
                    <a:lnTo>
                      <a:pt x="546" y="0"/>
                    </a:lnTo>
                    <a:close/>
                  </a:path>
                </a:pathLst>
              </a:custGeom>
              <a:gradFill>
                <a:gsLst>
                  <a:gs pos="0">
                    <a:schemeClr val="dk2"/>
                  </a:gs>
                  <a:gs pos="50000">
                    <a:schemeClr val="dk1"/>
                  </a:gs>
                  <a:gs pos="7500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3060555" y="1084863"/>
                <a:ext cx="81901" cy="634713"/>
              </a:xfrm>
              <a:custGeom>
                <a:avLst/>
                <a:gdLst/>
                <a:ahLst/>
                <a:cxnLst/>
                <a:rect l="l" t="t" r="r" b="b"/>
                <a:pathLst>
                  <a:path w="546" h="4231" extrusionOk="0">
                    <a:moveTo>
                      <a:pt x="1" y="0"/>
                    </a:moveTo>
                    <a:lnTo>
                      <a:pt x="1" y="4231"/>
                    </a:lnTo>
                    <a:lnTo>
                      <a:pt x="545" y="4231"/>
                    </a:lnTo>
                    <a:lnTo>
                      <a:pt x="545" y="0"/>
                    </a:lnTo>
                    <a:close/>
                  </a:path>
                </a:pathLst>
              </a:custGeom>
              <a:gradFill>
                <a:gsLst>
                  <a:gs pos="0">
                    <a:schemeClr val="dk2"/>
                  </a:gs>
                  <a:gs pos="50000">
                    <a:schemeClr val="dk1"/>
                  </a:gs>
                  <a:gs pos="7500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2115851" y="1009257"/>
                <a:ext cx="1187870" cy="796280"/>
              </a:xfrm>
              <a:custGeom>
                <a:avLst/>
                <a:gdLst/>
                <a:ahLst/>
                <a:cxnLst/>
                <a:rect l="l" t="t" r="r" b="b"/>
                <a:pathLst>
                  <a:path w="7919" h="5308" extrusionOk="0">
                    <a:moveTo>
                      <a:pt x="7845" y="74"/>
                    </a:moveTo>
                    <a:lnTo>
                      <a:pt x="7845" y="5234"/>
                    </a:lnTo>
                    <a:lnTo>
                      <a:pt x="71" y="5234"/>
                    </a:lnTo>
                    <a:lnTo>
                      <a:pt x="71" y="74"/>
                    </a:lnTo>
                    <a:close/>
                    <a:moveTo>
                      <a:pt x="0" y="0"/>
                    </a:moveTo>
                    <a:lnTo>
                      <a:pt x="0" y="5308"/>
                    </a:lnTo>
                    <a:lnTo>
                      <a:pt x="7918" y="5308"/>
                    </a:lnTo>
                    <a:lnTo>
                      <a:pt x="7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37"/>
            <p:cNvSpPr/>
            <p:nvPr/>
          </p:nvSpPr>
          <p:spPr>
            <a:xfrm rot="-5400000">
              <a:off x="1964742" y="1358199"/>
              <a:ext cx="375327" cy="661731"/>
            </a:xfrm>
            <a:custGeom>
              <a:avLst/>
              <a:gdLst/>
              <a:ahLst/>
              <a:cxnLst/>
              <a:rect l="l" t="t" r="r" b="b"/>
              <a:pathLst>
                <a:path w="7091" h="12502" extrusionOk="0">
                  <a:moveTo>
                    <a:pt x="1" y="1"/>
                  </a:moveTo>
                  <a:lnTo>
                    <a:pt x="1" y="175"/>
                  </a:lnTo>
                  <a:lnTo>
                    <a:pt x="5372" y="175"/>
                  </a:lnTo>
                  <a:lnTo>
                    <a:pt x="6918" y="1724"/>
                  </a:lnTo>
                  <a:lnTo>
                    <a:pt x="6918" y="10555"/>
                  </a:lnTo>
                  <a:lnTo>
                    <a:pt x="5144" y="12329"/>
                  </a:lnTo>
                  <a:lnTo>
                    <a:pt x="1" y="12329"/>
                  </a:lnTo>
                  <a:lnTo>
                    <a:pt x="1" y="12501"/>
                  </a:lnTo>
                  <a:lnTo>
                    <a:pt x="5215" y="12501"/>
                  </a:lnTo>
                  <a:lnTo>
                    <a:pt x="7090" y="10626"/>
                  </a:lnTo>
                  <a:lnTo>
                    <a:pt x="7090" y="1651"/>
                  </a:lnTo>
                  <a:lnTo>
                    <a:pt x="54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 name="Google Shape;518;p37"/>
            <p:cNvGrpSpPr/>
            <p:nvPr/>
          </p:nvGrpSpPr>
          <p:grpSpPr>
            <a:xfrm rot="10800000">
              <a:off x="1429599" y="2845811"/>
              <a:ext cx="1713651" cy="796283"/>
              <a:chOff x="2060450" y="2976824"/>
              <a:chExt cx="1114208" cy="517739"/>
            </a:xfrm>
          </p:grpSpPr>
          <p:sp>
            <p:nvSpPr>
              <p:cNvPr id="519" name="Google Shape;519;p37"/>
              <p:cNvSpPr/>
              <p:nvPr/>
            </p:nvSpPr>
            <p:spPr>
              <a:xfrm>
                <a:off x="2060450" y="2976824"/>
                <a:ext cx="46288" cy="46288"/>
              </a:xfrm>
              <a:custGeom>
                <a:avLst/>
                <a:gdLst/>
                <a:ahLst/>
                <a:cxnLst/>
                <a:rect l="l" t="t" r="r" b="b"/>
                <a:pathLst>
                  <a:path w="1345" h="1345" extrusionOk="0">
                    <a:moveTo>
                      <a:pt x="672" y="1"/>
                    </a:moveTo>
                    <a:cubicBezTo>
                      <a:pt x="302" y="1"/>
                      <a:pt x="1" y="300"/>
                      <a:pt x="1" y="673"/>
                    </a:cubicBezTo>
                    <a:cubicBezTo>
                      <a:pt x="1" y="1043"/>
                      <a:pt x="302" y="1344"/>
                      <a:pt x="672" y="1344"/>
                    </a:cubicBezTo>
                    <a:cubicBezTo>
                      <a:pt x="1045" y="1344"/>
                      <a:pt x="1344" y="1043"/>
                      <a:pt x="1344" y="673"/>
                    </a:cubicBezTo>
                    <a:cubicBezTo>
                      <a:pt x="1344" y="300"/>
                      <a:pt x="1045"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2081408" y="2996991"/>
                <a:ext cx="1001821" cy="497572"/>
              </a:xfrm>
              <a:custGeom>
                <a:avLst/>
                <a:gdLst/>
                <a:ahLst/>
                <a:cxnLst/>
                <a:rect l="l" t="t" r="r" b="b"/>
                <a:pathLst>
                  <a:path w="29110" h="14458" extrusionOk="0">
                    <a:moveTo>
                      <a:pt x="0" y="0"/>
                    </a:moveTo>
                    <a:lnTo>
                      <a:pt x="0" y="175"/>
                    </a:lnTo>
                    <a:lnTo>
                      <a:pt x="25141" y="175"/>
                    </a:lnTo>
                    <a:lnTo>
                      <a:pt x="28937" y="3970"/>
                    </a:lnTo>
                    <a:lnTo>
                      <a:pt x="28937" y="14458"/>
                    </a:lnTo>
                    <a:lnTo>
                      <a:pt x="29110" y="14458"/>
                    </a:lnTo>
                    <a:lnTo>
                      <a:pt x="29110" y="3899"/>
                    </a:lnTo>
                    <a:lnTo>
                      <a:pt x="252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2993187" y="3235208"/>
                <a:ext cx="181470" cy="181470"/>
              </a:xfrm>
              <a:custGeom>
                <a:avLst/>
                <a:gdLst/>
                <a:ahLst/>
                <a:cxnLst/>
                <a:rect l="l" t="t" r="r" b="b"/>
                <a:pathLst>
                  <a:path w="5273" h="5273" extrusionOk="0">
                    <a:moveTo>
                      <a:pt x="2636" y="173"/>
                    </a:moveTo>
                    <a:cubicBezTo>
                      <a:pt x="3992" y="173"/>
                      <a:pt x="5097" y="1275"/>
                      <a:pt x="5097" y="2634"/>
                    </a:cubicBezTo>
                    <a:cubicBezTo>
                      <a:pt x="5097" y="3992"/>
                      <a:pt x="3995" y="5095"/>
                      <a:pt x="2636" y="5095"/>
                    </a:cubicBezTo>
                    <a:cubicBezTo>
                      <a:pt x="1278" y="5095"/>
                      <a:pt x="175" y="3992"/>
                      <a:pt x="175" y="2634"/>
                    </a:cubicBezTo>
                    <a:cubicBezTo>
                      <a:pt x="175" y="1275"/>
                      <a:pt x="1278" y="173"/>
                      <a:pt x="2636" y="173"/>
                    </a:cubicBezTo>
                    <a:close/>
                    <a:moveTo>
                      <a:pt x="2636" y="0"/>
                    </a:moveTo>
                    <a:cubicBezTo>
                      <a:pt x="1181" y="0"/>
                      <a:pt x="0" y="1184"/>
                      <a:pt x="0" y="2636"/>
                    </a:cubicBezTo>
                    <a:cubicBezTo>
                      <a:pt x="0" y="4091"/>
                      <a:pt x="1181" y="5272"/>
                      <a:pt x="2636" y="5272"/>
                    </a:cubicBezTo>
                    <a:cubicBezTo>
                      <a:pt x="4086" y="5272"/>
                      <a:pt x="5272" y="4091"/>
                      <a:pt x="5272" y="2636"/>
                    </a:cubicBezTo>
                    <a:cubicBezTo>
                      <a:pt x="5272" y="1184"/>
                      <a:pt x="4091" y="0"/>
                      <a:pt x="2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2532720" y="2997954"/>
                <a:ext cx="216264" cy="80462"/>
              </a:xfrm>
              <a:custGeom>
                <a:avLst/>
                <a:gdLst/>
                <a:ahLst/>
                <a:cxnLst/>
                <a:rect l="l" t="t" r="r" b="b"/>
                <a:pathLst>
                  <a:path w="6284" h="2338" extrusionOk="0">
                    <a:moveTo>
                      <a:pt x="6154" y="0"/>
                    </a:moveTo>
                    <a:lnTo>
                      <a:pt x="4256" y="2165"/>
                    </a:lnTo>
                    <a:lnTo>
                      <a:pt x="0" y="2165"/>
                    </a:lnTo>
                    <a:lnTo>
                      <a:pt x="0" y="2337"/>
                    </a:lnTo>
                    <a:lnTo>
                      <a:pt x="4334" y="2337"/>
                    </a:lnTo>
                    <a:lnTo>
                      <a:pt x="6283" y="119"/>
                    </a:lnTo>
                    <a:lnTo>
                      <a:pt x="61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2853533" y="2998402"/>
                <a:ext cx="96844" cy="59951"/>
              </a:xfrm>
              <a:custGeom>
                <a:avLst/>
                <a:gdLst/>
                <a:ahLst/>
                <a:cxnLst/>
                <a:rect l="l" t="t" r="r" b="b"/>
                <a:pathLst>
                  <a:path w="2814" h="1742" extrusionOk="0">
                    <a:moveTo>
                      <a:pt x="2669" y="0"/>
                    </a:moveTo>
                    <a:lnTo>
                      <a:pt x="1627" y="1566"/>
                    </a:lnTo>
                    <a:lnTo>
                      <a:pt x="0" y="1566"/>
                    </a:lnTo>
                    <a:lnTo>
                      <a:pt x="0" y="1741"/>
                    </a:lnTo>
                    <a:lnTo>
                      <a:pt x="1719" y="1741"/>
                    </a:lnTo>
                    <a:lnTo>
                      <a:pt x="2814" y="96"/>
                    </a:lnTo>
                    <a:lnTo>
                      <a:pt x="2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2509594" y="3052295"/>
                <a:ext cx="46254" cy="46254"/>
              </a:xfrm>
              <a:custGeom>
                <a:avLst/>
                <a:gdLst/>
                <a:ahLst/>
                <a:cxnLst/>
                <a:rect l="l" t="t" r="r" b="b"/>
                <a:pathLst>
                  <a:path w="1344" h="1344" extrusionOk="0">
                    <a:moveTo>
                      <a:pt x="672" y="0"/>
                    </a:moveTo>
                    <a:cubicBezTo>
                      <a:pt x="302" y="0"/>
                      <a:pt x="0" y="300"/>
                      <a:pt x="0" y="672"/>
                    </a:cubicBezTo>
                    <a:cubicBezTo>
                      <a:pt x="0" y="1042"/>
                      <a:pt x="302" y="1344"/>
                      <a:pt x="672" y="1344"/>
                    </a:cubicBezTo>
                    <a:cubicBezTo>
                      <a:pt x="1042" y="1344"/>
                      <a:pt x="1344" y="1042"/>
                      <a:pt x="1344" y="672"/>
                    </a:cubicBezTo>
                    <a:cubicBezTo>
                      <a:pt x="1344" y="300"/>
                      <a:pt x="1042" y="0"/>
                      <a:pt x="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2830509" y="3029168"/>
                <a:ext cx="46254" cy="46288"/>
              </a:xfrm>
              <a:custGeom>
                <a:avLst/>
                <a:gdLst/>
                <a:ahLst/>
                <a:cxnLst/>
                <a:rect l="l" t="t" r="r" b="b"/>
                <a:pathLst>
                  <a:path w="1344" h="1345" extrusionOk="0">
                    <a:moveTo>
                      <a:pt x="672" y="1"/>
                    </a:moveTo>
                    <a:cubicBezTo>
                      <a:pt x="302" y="1"/>
                      <a:pt x="0" y="302"/>
                      <a:pt x="0" y="672"/>
                    </a:cubicBezTo>
                    <a:cubicBezTo>
                      <a:pt x="0" y="1042"/>
                      <a:pt x="302" y="1344"/>
                      <a:pt x="672" y="1344"/>
                    </a:cubicBezTo>
                    <a:cubicBezTo>
                      <a:pt x="1042" y="1344"/>
                      <a:pt x="1343" y="1042"/>
                      <a:pt x="1343" y="672"/>
                    </a:cubicBezTo>
                    <a:cubicBezTo>
                      <a:pt x="1343" y="302"/>
                      <a:pt x="1042"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8"/>
        <p:cNvGrpSpPr/>
        <p:nvPr/>
      </p:nvGrpSpPr>
      <p:grpSpPr>
        <a:xfrm>
          <a:off x="0" y="0"/>
          <a:ext cx="0" cy="0"/>
          <a:chOff x="0" y="0"/>
          <a:chExt cx="0" cy="0"/>
        </a:xfrm>
      </p:grpSpPr>
      <p:sp>
        <p:nvSpPr>
          <p:cNvPr id="589" name="Google Shape;589;p40"/>
          <p:cNvSpPr txBox="1">
            <a:spLocks noGrp="1"/>
          </p:cNvSpPr>
          <p:nvPr>
            <p:ph type="title"/>
          </p:nvPr>
        </p:nvSpPr>
        <p:spPr>
          <a:xfrm>
            <a:off x="2885825" y="1640675"/>
            <a:ext cx="3372300" cy="18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Results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8"/>
        <p:cNvGrpSpPr/>
        <p:nvPr/>
      </p:nvGrpSpPr>
      <p:grpSpPr>
        <a:xfrm>
          <a:off x="0" y="0"/>
          <a:ext cx="0" cy="0"/>
          <a:chOff x="0" y="0"/>
          <a:chExt cx="0" cy="0"/>
        </a:xfrm>
      </p:grpSpPr>
      <p:pic>
        <p:nvPicPr>
          <p:cNvPr id="3" name="Picture 2">
            <a:extLst>
              <a:ext uri="{FF2B5EF4-FFF2-40B4-BE49-F238E27FC236}">
                <a16:creationId xmlns:a16="http://schemas.microsoft.com/office/drawing/2014/main" id="{7B3C3226-4541-DCC7-0A8B-D4D8C15DF0DC}"/>
              </a:ext>
            </a:extLst>
          </p:cNvPr>
          <p:cNvPicPr>
            <a:picLocks noChangeAspect="1"/>
          </p:cNvPicPr>
          <p:nvPr/>
        </p:nvPicPr>
        <p:blipFill>
          <a:blip r:embed="rId4"/>
          <a:stretch>
            <a:fillRect/>
          </a:stretch>
        </p:blipFill>
        <p:spPr>
          <a:xfrm>
            <a:off x="582831" y="759279"/>
            <a:ext cx="3783598" cy="3380014"/>
          </a:xfrm>
          <a:prstGeom prst="rect">
            <a:avLst/>
          </a:prstGeom>
        </p:spPr>
      </p:pic>
      <p:pic>
        <p:nvPicPr>
          <p:cNvPr id="5" name="Picture 4">
            <a:extLst>
              <a:ext uri="{FF2B5EF4-FFF2-40B4-BE49-F238E27FC236}">
                <a16:creationId xmlns:a16="http://schemas.microsoft.com/office/drawing/2014/main" id="{2C7462AE-190C-8BA1-0BA6-DC4DBDC98A13}"/>
              </a:ext>
            </a:extLst>
          </p:cNvPr>
          <p:cNvPicPr>
            <a:picLocks noChangeAspect="1"/>
          </p:cNvPicPr>
          <p:nvPr/>
        </p:nvPicPr>
        <p:blipFill>
          <a:blip r:embed="rId5"/>
          <a:stretch>
            <a:fillRect/>
          </a:stretch>
        </p:blipFill>
        <p:spPr>
          <a:xfrm>
            <a:off x="4572000" y="759279"/>
            <a:ext cx="3882827" cy="3461179"/>
          </a:xfrm>
          <a:prstGeom prst="rect">
            <a:avLst/>
          </a:prstGeom>
        </p:spPr>
      </p:pic>
    </p:spTree>
    <p:extLst>
      <p:ext uri="{BB962C8B-B14F-4D97-AF65-F5344CB8AC3E}">
        <p14:creationId xmlns:p14="http://schemas.microsoft.com/office/powerpoint/2010/main" val="218520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
                                        </p:tgtEl>
                                        <p:attrNameLst>
                                          <p:attrName>fillcolor</p:attrName>
                                        </p:attrNameLst>
                                      </p:cBhvr>
                                      <p:to>
                                        <a:schemeClr val="accent2"/>
                                      </p:to>
                                    </p:animClr>
                                    <p:set>
                                      <p:cBhvr>
                                        <p:cTn id="7" dur="2000" fill="hold"/>
                                        <p:tgtEl>
                                          <p:spTgt spid="3"/>
                                        </p:tgtEl>
                                        <p:attrNameLst>
                                          <p:attrName>fill.type</p:attrName>
                                        </p:attrNameLst>
                                      </p:cBhvr>
                                      <p:to>
                                        <p:strVal val="solid"/>
                                      </p:to>
                                    </p:set>
                                    <p:set>
                                      <p:cBhvr>
                                        <p:cTn id="8" dur="2000" fill="hold"/>
                                        <p:tgtEl>
                                          <p:spTgt spid="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8"/>
        <p:cNvGrpSpPr/>
        <p:nvPr/>
      </p:nvGrpSpPr>
      <p:grpSpPr>
        <a:xfrm>
          <a:off x="0" y="0"/>
          <a:ext cx="0" cy="0"/>
          <a:chOff x="0" y="0"/>
          <a:chExt cx="0" cy="0"/>
        </a:xfrm>
      </p:grpSpPr>
      <p:pic>
        <p:nvPicPr>
          <p:cNvPr id="3" name="Picture 2">
            <a:extLst>
              <a:ext uri="{FF2B5EF4-FFF2-40B4-BE49-F238E27FC236}">
                <a16:creationId xmlns:a16="http://schemas.microsoft.com/office/drawing/2014/main" id="{B626A18E-15D0-84AA-A7C4-3FA033BF0978}"/>
              </a:ext>
            </a:extLst>
          </p:cNvPr>
          <p:cNvPicPr>
            <a:picLocks noChangeAspect="1"/>
          </p:cNvPicPr>
          <p:nvPr/>
        </p:nvPicPr>
        <p:blipFill>
          <a:blip r:embed="rId4"/>
          <a:stretch>
            <a:fillRect/>
          </a:stretch>
        </p:blipFill>
        <p:spPr>
          <a:xfrm>
            <a:off x="450450" y="765065"/>
            <a:ext cx="4047281" cy="3613370"/>
          </a:xfrm>
          <a:prstGeom prst="rect">
            <a:avLst/>
          </a:prstGeom>
        </p:spPr>
      </p:pic>
      <p:pic>
        <p:nvPicPr>
          <p:cNvPr id="5" name="Picture 4">
            <a:extLst>
              <a:ext uri="{FF2B5EF4-FFF2-40B4-BE49-F238E27FC236}">
                <a16:creationId xmlns:a16="http://schemas.microsoft.com/office/drawing/2014/main" id="{F99EC6EE-3884-9096-C452-C7AAA1CBFAE5}"/>
              </a:ext>
            </a:extLst>
          </p:cNvPr>
          <p:cNvPicPr>
            <a:picLocks noChangeAspect="1"/>
          </p:cNvPicPr>
          <p:nvPr/>
        </p:nvPicPr>
        <p:blipFill>
          <a:blip r:embed="rId5"/>
          <a:stretch>
            <a:fillRect/>
          </a:stretch>
        </p:blipFill>
        <p:spPr>
          <a:xfrm>
            <a:off x="4572000" y="774933"/>
            <a:ext cx="4058276" cy="3603502"/>
          </a:xfrm>
          <a:prstGeom prst="rect">
            <a:avLst/>
          </a:prstGeom>
        </p:spPr>
      </p:pic>
    </p:spTree>
    <p:extLst>
      <p:ext uri="{BB962C8B-B14F-4D97-AF65-F5344CB8AC3E}">
        <p14:creationId xmlns:p14="http://schemas.microsoft.com/office/powerpoint/2010/main" val="2940205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8"/>
        <p:cNvGrpSpPr/>
        <p:nvPr/>
      </p:nvGrpSpPr>
      <p:grpSpPr>
        <a:xfrm>
          <a:off x="0" y="0"/>
          <a:ext cx="0" cy="0"/>
          <a:chOff x="0" y="0"/>
          <a:chExt cx="0" cy="0"/>
        </a:xfrm>
      </p:grpSpPr>
      <p:pic>
        <p:nvPicPr>
          <p:cNvPr id="6" name="Picture 5">
            <a:extLst>
              <a:ext uri="{FF2B5EF4-FFF2-40B4-BE49-F238E27FC236}">
                <a16:creationId xmlns:a16="http://schemas.microsoft.com/office/drawing/2014/main" id="{7ABC7A01-BE56-92CC-91A9-F736FC9EDD40}"/>
              </a:ext>
            </a:extLst>
          </p:cNvPr>
          <p:cNvPicPr>
            <a:picLocks noChangeAspect="1"/>
          </p:cNvPicPr>
          <p:nvPr/>
        </p:nvPicPr>
        <p:blipFill>
          <a:blip r:embed="rId4"/>
          <a:stretch>
            <a:fillRect/>
          </a:stretch>
        </p:blipFill>
        <p:spPr>
          <a:xfrm>
            <a:off x="541801" y="718458"/>
            <a:ext cx="3981958" cy="3559629"/>
          </a:xfrm>
          <a:prstGeom prst="rect">
            <a:avLst/>
          </a:prstGeom>
        </p:spPr>
      </p:pic>
      <p:pic>
        <p:nvPicPr>
          <p:cNvPr id="8" name="Picture 7">
            <a:extLst>
              <a:ext uri="{FF2B5EF4-FFF2-40B4-BE49-F238E27FC236}">
                <a16:creationId xmlns:a16="http://schemas.microsoft.com/office/drawing/2014/main" id="{A8DEEFAA-A140-FF1F-D7BE-2F7A7D800E2D}"/>
              </a:ext>
            </a:extLst>
          </p:cNvPr>
          <p:cNvPicPr>
            <a:picLocks noChangeAspect="1"/>
          </p:cNvPicPr>
          <p:nvPr/>
        </p:nvPicPr>
        <p:blipFill>
          <a:blip r:embed="rId5"/>
          <a:stretch>
            <a:fillRect/>
          </a:stretch>
        </p:blipFill>
        <p:spPr>
          <a:xfrm>
            <a:off x="4572000" y="718457"/>
            <a:ext cx="4030199" cy="3559630"/>
          </a:xfrm>
          <a:prstGeom prst="rect">
            <a:avLst/>
          </a:prstGeom>
        </p:spPr>
      </p:pic>
    </p:spTree>
    <p:extLst>
      <p:ext uri="{BB962C8B-B14F-4D97-AF65-F5344CB8AC3E}">
        <p14:creationId xmlns:p14="http://schemas.microsoft.com/office/powerpoint/2010/main" val="1534854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2"/>
          <p:cNvSpPr txBox="1">
            <a:spLocks noGrp="1"/>
          </p:cNvSpPr>
          <p:nvPr>
            <p:ph type="subTitle" idx="1"/>
          </p:nvPr>
        </p:nvSpPr>
        <p:spPr>
          <a:xfrm>
            <a:off x="2163535" y="1742914"/>
            <a:ext cx="4816929" cy="6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https://home.cs.colorado.edu/~main/bgi/doc/index.html</a:t>
            </a:r>
          </a:p>
          <a:p>
            <a:pPr marL="0" lvl="0" indent="0" algn="l" rtl="0">
              <a:spcBef>
                <a:spcPts val="0"/>
              </a:spcBef>
              <a:spcAft>
                <a:spcPts val="0"/>
              </a:spcAft>
              <a:buNone/>
            </a:pPr>
            <a:r>
              <a:rPr lang="en-IN" dirty="0"/>
              <a:t>https://developerinsider.co/graphics-graphics-h-c-programming/</a:t>
            </a:r>
            <a:endParaRPr dirty="0"/>
          </a:p>
        </p:txBody>
      </p:sp>
      <p:sp>
        <p:nvSpPr>
          <p:cNvPr id="630" name="Google Shape;630;p42"/>
          <p:cNvSpPr txBox="1">
            <a:spLocks noGrp="1"/>
          </p:cNvSpPr>
          <p:nvPr>
            <p:ph type="title"/>
          </p:nvPr>
        </p:nvSpPr>
        <p:spPr>
          <a:xfrm>
            <a:off x="2645999" y="1208314"/>
            <a:ext cx="3852000" cy="53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References</a:t>
            </a:r>
            <a:endParaRPr dirty="0"/>
          </a:p>
        </p:txBody>
      </p:sp>
      <p:sp>
        <p:nvSpPr>
          <p:cNvPr id="3" name="TextBox 2">
            <a:extLst>
              <a:ext uri="{FF2B5EF4-FFF2-40B4-BE49-F238E27FC236}">
                <a16:creationId xmlns:a16="http://schemas.microsoft.com/office/drawing/2014/main" id="{E288C802-2050-6318-7575-0E60E7C85E25}"/>
              </a:ext>
            </a:extLst>
          </p:cNvPr>
          <p:cNvSpPr txBox="1"/>
          <p:nvPr/>
        </p:nvSpPr>
        <p:spPr>
          <a:xfrm>
            <a:off x="3384095" y="2608328"/>
            <a:ext cx="2375808" cy="461665"/>
          </a:xfrm>
          <a:prstGeom prst="rect">
            <a:avLst/>
          </a:prstGeom>
          <a:noFill/>
        </p:spPr>
        <p:txBody>
          <a:bodyPr wrap="square" rtlCol="0">
            <a:spAutoFit/>
          </a:bodyPr>
          <a:lstStyle/>
          <a:p>
            <a:r>
              <a:rPr lang="en" sz="2400" dirty="0">
                <a:latin typeface="Zen Dots" panose="020B0604020202020204" charset="0"/>
              </a:rPr>
              <a:t>Resources</a:t>
            </a:r>
            <a:endParaRPr lang="en-IN" sz="2400" dirty="0">
              <a:latin typeface="Zen Dots" panose="020B0604020202020204" charset="0"/>
            </a:endParaRPr>
          </a:p>
        </p:txBody>
      </p:sp>
      <p:sp>
        <p:nvSpPr>
          <p:cNvPr id="4" name="TextBox 3">
            <a:extLst>
              <a:ext uri="{FF2B5EF4-FFF2-40B4-BE49-F238E27FC236}">
                <a16:creationId xmlns:a16="http://schemas.microsoft.com/office/drawing/2014/main" id="{904FA362-1102-F3DF-8694-B407BC9E3842}"/>
              </a:ext>
            </a:extLst>
          </p:cNvPr>
          <p:cNvSpPr txBox="1"/>
          <p:nvPr/>
        </p:nvSpPr>
        <p:spPr>
          <a:xfrm>
            <a:off x="2662328" y="3184071"/>
            <a:ext cx="3909922" cy="1384995"/>
          </a:xfrm>
          <a:prstGeom prst="rect">
            <a:avLst/>
          </a:prstGeom>
          <a:noFill/>
        </p:spPr>
        <p:txBody>
          <a:bodyPr wrap="square" rtlCol="0">
            <a:spAutoFit/>
          </a:bodyPr>
          <a:lstStyle/>
          <a:p>
            <a:pPr marL="285750" indent="-285750">
              <a:buFont typeface="Arial" panose="020B0604020202020204" pitchFamily="34" charset="0"/>
              <a:buChar char="•"/>
            </a:pPr>
            <a:r>
              <a:rPr lang="en-US" dirty="0"/>
              <a:t>YouTube</a:t>
            </a:r>
          </a:p>
          <a:p>
            <a:pPr marL="285750" indent="-285750">
              <a:buFont typeface="Arial" panose="020B0604020202020204" pitchFamily="34" charset="0"/>
              <a:buChar char="•"/>
            </a:pPr>
            <a:r>
              <a:rPr lang="en-US" dirty="0"/>
              <a:t>stackoverflow</a:t>
            </a:r>
          </a:p>
          <a:p>
            <a:pPr marL="285750" indent="-285750">
              <a:buFont typeface="Arial" panose="020B0604020202020204" pitchFamily="34" charset="0"/>
              <a:buChar char="•"/>
            </a:pPr>
            <a:r>
              <a:rPr lang="en-US" dirty="0"/>
              <a:t>BGI Graphics Documentation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IN" dirty="0"/>
          </a:p>
        </p:txBody>
      </p:sp>
    </p:spTree>
  </p:cSld>
  <p:clrMapOvr>
    <a:masterClrMapping/>
  </p:clrMapOvr>
</p:sld>
</file>

<file path=ppt/theme/theme1.xml><?xml version="1.0" encoding="utf-8"?>
<a:theme xmlns:a="http://schemas.openxmlformats.org/drawingml/2006/main" name="Banking Products and Services App Pitch Deck by Slidesgo">
  <a:themeElements>
    <a:clrScheme name="Simple Light">
      <a:dk1>
        <a:srgbClr val="0C0C0C"/>
      </a:dk1>
      <a:lt1>
        <a:srgbClr val="999999"/>
      </a:lt1>
      <a:dk2>
        <a:srgbClr val="FCFCFC"/>
      </a:dk2>
      <a:lt2>
        <a:srgbClr val="D9D9D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236</Words>
  <Application>Microsoft Office PowerPoint</Application>
  <PresentationFormat>On-screen Show (16:9)</PresentationFormat>
  <Paragraphs>33</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Poller One</vt:lpstr>
      <vt:lpstr>Anaheim</vt:lpstr>
      <vt:lpstr>Barlow Semi Condensed</vt:lpstr>
      <vt:lpstr>Zen Dots</vt:lpstr>
      <vt:lpstr>Arial</vt:lpstr>
      <vt:lpstr>Banking Products and Services App Pitch Deck by Slidesgo</vt:lpstr>
      <vt:lpstr>Quiz Game</vt:lpstr>
      <vt:lpstr>01</vt:lpstr>
      <vt:lpstr>INTRODUCTION</vt:lpstr>
      <vt:lpstr>Tech Stack</vt:lpstr>
      <vt:lpstr>Results</vt:lpstr>
      <vt:lpstr>PowerPoint Presentation</vt:lpstr>
      <vt:lpstr>PowerPoint Presentation</vt:lpstr>
      <vt:lpstr>PowerPoint Presentation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Quiz Game</dc:title>
  <dc:creator>Rohit</dc:creator>
  <cp:lastModifiedBy>Rohit Nunela</cp:lastModifiedBy>
  <cp:revision>3</cp:revision>
  <dcterms:modified xsi:type="dcterms:W3CDTF">2022-11-24T16:20:48Z</dcterms:modified>
</cp:coreProperties>
</file>